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3.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4.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 id="2147483661" r:id="rId5"/>
    <p:sldMasterId id="2147483674" r:id="rId6"/>
    <p:sldMasterId id="2147483687" r:id="rId7"/>
  </p:sldMasterIdLst>
  <p:notesMasterIdLst>
    <p:notesMasterId r:id="rId58"/>
  </p:notesMasterIdLst>
  <p:handoutMasterIdLst>
    <p:handoutMasterId r:id="rId59"/>
  </p:handoutMasterIdLst>
  <p:sldIdLst>
    <p:sldId id="278" r:id="rId8"/>
    <p:sldId id="342" r:id="rId9"/>
    <p:sldId id="273" r:id="rId10"/>
    <p:sldId id="257" r:id="rId11"/>
    <p:sldId id="337" r:id="rId12"/>
    <p:sldId id="262" r:id="rId13"/>
    <p:sldId id="344" r:id="rId14"/>
    <p:sldId id="312" r:id="rId15"/>
    <p:sldId id="338" r:id="rId16"/>
    <p:sldId id="287" r:id="rId17"/>
    <p:sldId id="335" r:id="rId18"/>
    <p:sldId id="315" r:id="rId19"/>
    <p:sldId id="343" r:id="rId20"/>
    <p:sldId id="289" r:id="rId21"/>
    <p:sldId id="291" r:id="rId22"/>
    <p:sldId id="319" r:id="rId23"/>
    <p:sldId id="329" r:id="rId24"/>
    <p:sldId id="330" r:id="rId25"/>
    <p:sldId id="331" r:id="rId26"/>
    <p:sldId id="266" r:id="rId27"/>
    <p:sldId id="267" r:id="rId28"/>
    <p:sldId id="326" r:id="rId29"/>
    <p:sldId id="271" r:id="rId30"/>
    <p:sldId id="313" r:id="rId31"/>
    <p:sldId id="314" r:id="rId32"/>
    <p:sldId id="311" r:id="rId33"/>
    <p:sldId id="292" r:id="rId34"/>
    <p:sldId id="316" r:id="rId35"/>
    <p:sldId id="317" r:id="rId36"/>
    <p:sldId id="320" r:id="rId37"/>
    <p:sldId id="321" r:id="rId38"/>
    <p:sldId id="297" r:id="rId39"/>
    <p:sldId id="299" r:id="rId40"/>
    <p:sldId id="306" r:id="rId41"/>
    <p:sldId id="340" r:id="rId42"/>
    <p:sldId id="300" r:id="rId43"/>
    <p:sldId id="301" r:id="rId44"/>
    <p:sldId id="322" r:id="rId45"/>
    <p:sldId id="302" r:id="rId46"/>
    <p:sldId id="303" r:id="rId47"/>
    <p:sldId id="341" r:id="rId48"/>
    <p:sldId id="339" r:id="rId49"/>
    <p:sldId id="304" r:id="rId50"/>
    <p:sldId id="323" r:id="rId51"/>
    <p:sldId id="324" r:id="rId52"/>
    <p:sldId id="325" r:id="rId53"/>
    <p:sldId id="305" r:id="rId54"/>
    <p:sldId id="308" r:id="rId55"/>
    <p:sldId id="309" r:id="rId56"/>
    <p:sldId id="310" r:id="rId57"/>
  </p:sldIdLst>
  <p:sldSz cx="9906000" cy="6858000" type="A4"/>
  <p:notesSz cx="7102475" cy="89725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45" autoAdjust="0"/>
    <p:restoredTop sz="90377" autoAdjust="0"/>
  </p:normalViewPr>
  <p:slideViewPr>
    <p:cSldViewPr snapToGrid="0">
      <p:cViewPr varScale="1">
        <p:scale>
          <a:sx n="86" d="100"/>
          <a:sy n="86" d="100"/>
        </p:scale>
        <p:origin x="1128" y="67"/>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slide" Target="slides/slide43.xml"/><Relationship Id="rId55" Type="http://schemas.openxmlformats.org/officeDocument/2006/relationships/slide" Target="slides/slide48.xml"/><Relationship Id="rId63" Type="http://schemas.openxmlformats.org/officeDocument/2006/relationships/tableStyles" Target="tableStyle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9.xml"/><Relationship Id="rId29" Type="http://schemas.openxmlformats.org/officeDocument/2006/relationships/slide" Target="slides/slide2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slide" Target="slides/slide46.xml"/><Relationship Id="rId58" Type="http://schemas.openxmlformats.org/officeDocument/2006/relationships/notesMaster" Target="notesMasters/notesMaster1.xml"/><Relationship Id="rId5" Type="http://schemas.openxmlformats.org/officeDocument/2006/relationships/slideMaster" Target="slideMasters/slideMaster2.xml"/><Relationship Id="rId61" Type="http://schemas.openxmlformats.org/officeDocument/2006/relationships/viewProps" Target="viewProps.xml"/><Relationship Id="rId19" Type="http://schemas.openxmlformats.org/officeDocument/2006/relationships/slide" Target="slides/slide1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slide" Target="slides/slide49.xml"/><Relationship Id="rId8" Type="http://schemas.openxmlformats.org/officeDocument/2006/relationships/slide" Target="slides/slide1.xml"/><Relationship Id="rId51" Type="http://schemas.openxmlformats.org/officeDocument/2006/relationships/slide" Target="slides/slide44.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handoutMaster" Target="handoutMasters/handoutMaster1.xml"/><Relationship Id="rId20" Type="http://schemas.openxmlformats.org/officeDocument/2006/relationships/slide" Target="slides/slide13.xml"/><Relationship Id="rId41" Type="http://schemas.openxmlformats.org/officeDocument/2006/relationships/slide" Target="slides/slide34.xml"/><Relationship Id="rId54" Type="http://schemas.openxmlformats.org/officeDocument/2006/relationships/slide" Target="slides/slide47.xml"/><Relationship Id="rId62"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slide" Target="slides/slide50.xml"/><Relationship Id="rId10" Type="http://schemas.openxmlformats.org/officeDocument/2006/relationships/slide" Target="slides/slide3.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280AAA-3184-4D84-8056-FEA2283ABA96}" type="doc">
      <dgm:prSet loTypeId="urn:microsoft.com/office/officeart/2005/8/layout/venn1" loCatId="relationship" qsTypeId="urn:microsoft.com/office/officeart/2005/8/quickstyle/simple1" qsCatId="simple" csTypeId="urn:microsoft.com/office/officeart/2005/8/colors/accent1_2" csCatId="accent1" phldr="1"/>
      <dgm:spPr/>
    </dgm:pt>
    <dgm:pt modelId="{D6E276C7-BA5A-44D4-92F2-F91B056594A7}">
      <dgm:prSet phldrT="[Text]"/>
      <dgm:spPr>
        <a:ln>
          <a:solidFill>
            <a:schemeClr val="accent1"/>
          </a:solidFill>
        </a:ln>
      </dgm:spPr>
      <dgm:t>
        <a:bodyPr/>
        <a:lstStyle/>
        <a:p>
          <a:r>
            <a:rPr lang="en-US" dirty="0"/>
            <a:t>Protection of interests of investors</a:t>
          </a:r>
        </a:p>
      </dgm:t>
    </dgm:pt>
    <dgm:pt modelId="{C5357F69-DCD2-4375-9982-B62A8EA0701C}" type="parTrans" cxnId="{003C647C-BFCB-4C50-A91D-69560DCBBE57}">
      <dgm:prSet/>
      <dgm:spPr/>
      <dgm:t>
        <a:bodyPr/>
        <a:lstStyle/>
        <a:p>
          <a:endParaRPr lang="en-US"/>
        </a:p>
      </dgm:t>
    </dgm:pt>
    <dgm:pt modelId="{66F66BCD-8DC7-4388-A069-A29910D1D2DD}" type="sibTrans" cxnId="{003C647C-BFCB-4C50-A91D-69560DCBBE57}">
      <dgm:prSet/>
      <dgm:spPr/>
      <dgm:t>
        <a:bodyPr/>
        <a:lstStyle/>
        <a:p>
          <a:endParaRPr lang="en-US"/>
        </a:p>
      </dgm:t>
    </dgm:pt>
    <dgm:pt modelId="{4F2940D0-68E2-4E7D-A8BA-9E46819B4BD9}">
      <dgm:prSet phldrT="[Text]"/>
      <dgm:spPr>
        <a:ln>
          <a:solidFill>
            <a:schemeClr val="accent1"/>
          </a:solidFill>
        </a:ln>
      </dgm:spPr>
      <dgm:t>
        <a:bodyPr/>
        <a:lstStyle/>
        <a:p>
          <a:r>
            <a:rPr lang="en-US" dirty="0"/>
            <a:t>Regulation of securities market</a:t>
          </a:r>
        </a:p>
      </dgm:t>
    </dgm:pt>
    <dgm:pt modelId="{DFFE5F30-4EC0-4FCF-975C-CAF2DC8379A0}" type="parTrans" cxnId="{F2188E78-3EAE-43D3-830B-D3473691F7ED}">
      <dgm:prSet/>
      <dgm:spPr/>
      <dgm:t>
        <a:bodyPr/>
        <a:lstStyle/>
        <a:p>
          <a:endParaRPr lang="en-US"/>
        </a:p>
      </dgm:t>
    </dgm:pt>
    <dgm:pt modelId="{B9887387-6AC7-4678-A43E-B0E7DDF10B48}" type="sibTrans" cxnId="{F2188E78-3EAE-43D3-830B-D3473691F7ED}">
      <dgm:prSet/>
      <dgm:spPr/>
      <dgm:t>
        <a:bodyPr/>
        <a:lstStyle/>
        <a:p>
          <a:endParaRPr lang="en-US"/>
        </a:p>
      </dgm:t>
    </dgm:pt>
    <dgm:pt modelId="{FF9274DA-9156-4EA8-91B5-173BE86CA892}">
      <dgm:prSet phldrT="[Text]"/>
      <dgm:spPr>
        <a:ln>
          <a:solidFill>
            <a:schemeClr val="accent1"/>
          </a:solidFill>
        </a:ln>
      </dgm:spPr>
      <dgm:t>
        <a:bodyPr/>
        <a:lstStyle/>
        <a:p>
          <a:r>
            <a:rPr lang="en-US" dirty="0"/>
            <a:t>Promote development of Securities Market</a:t>
          </a:r>
        </a:p>
      </dgm:t>
    </dgm:pt>
    <dgm:pt modelId="{9CD8F986-E019-4415-B8FF-3EE125811544}" type="parTrans" cxnId="{56275904-D339-46AC-8DD5-C4D961D1D29D}">
      <dgm:prSet/>
      <dgm:spPr/>
      <dgm:t>
        <a:bodyPr/>
        <a:lstStyle/>
        <a:p>
          <a:endParaRPr lang="en-US"/>
        </a:p>
      </dgm:t>
    </dgm:pt>
    <dgm:pt modelId="{2EFB3EF4-00F4-4173-B49A-189241EDFB50}" type="sibTrans" cxnId="{56275904-D339-46AC-8DD5-C4D961D1D29D}">
      <dgm:prSet/>
      <dgm:spPr/>
      <dgm:t>
        <a:bodyPr/>
        <a:lstStyle/>
        <a:p>
          <a:endParaRPr lang="en-US"/>
        </a:p>
      </dgm:t>
    </dgm:pt>
    <dgm:pt modelId="{2C32AF99-D5C3-437A-90E8-7C7E79082E05}" type="pres">
      <dgm:prSet presAssocID="{0A280AAA-3184-4D84-8056-FEA2283ABA96}" presName="compositeShape" presStyleCnt="0">
        <dgm:presLayoutVars>
          <dgm:chMax val="7"/>
          <dgm:dir/>
          <dgm:resizeHandles val="exact"/>
        </dgm:presLayoutVars>
      </dgm:prSet>
      <dgm:spPr/>
    </dgm:pt>
    <dgm:pt modelId="{A0F9F374-9062-44D4-BAEC-EB3F6BF6DEE9}" type="pres">
      <dgm:prSet presAssocID="{D6E276C7-BA5A-44D4-92F2-F91B056594A7}" presName="circ1" presStyleLbl="vennNode1" presStyleIdx="0" presStyleCnt="3"/>
      <dgm:spPr/>
    </dgm:pt>
    <dgm:pt modelId="{A12BA848-5EC7-4D81-AF49-4E91C21478E0}" type="pres">
      <dgm:prSet presAssocID="{D6E276C7-BA5A-44D4-92F2-F91B056594A7}" presName="circ1Tx" presStyleLbl="revTx" presStyleIdx="0" presStyleCnt="0">
        <dgm:presLayoutVars>
          <dgm:chMax val="0"/>
          <dgm:chPref val="0"/>
          <dgm:bulletEnabled val="1"/>
        </dgm:presLayoutVars>
      </dgm:prSet>
      <dgm:spPr/>
    </dgm:pt>
    <dgm:pt modelId="{4C6CE069-0F0D-4DCA-9AC3-58F024F257AC}" type="pres">
      <dgm:prSet presAssocID="{4F2940D0-68E2-4E7D-A8BA-9E46819B4BD9}" presName="circ2" presStyleLbl="vennNode1" presStyleIdx="1" presStyleCnt="3"/>
      <dgm:spPr/>
    </dgm:pt>
    <dgm:pt modelId="{EDC31A31-22C9-4CE7-86AA-4E018FF80DC2}" type="pres">
      <dgm:prSet presAssocID="{4F2940D0-68E2-4E7D-A8BA-9E46819B4BD9}" presName="circ2Tx" presStyleLbl="revTx" presStyleIdx="0" presStyleCnt="0">
        <dgm:presLayoutVars>
          <dgm:chMax val="0"/>
          <dgm:chPref val="0"/>
          <dgm:bulletEnabled val="1"/>
        </dgm:presLayoutVars>
      </dgm:prSet>
      <dgm:spPr/>
    </dgm:pt>
    <dgm:pt modelId="{6A67206A-7FE5-41CA-907E-62EF5C1868A4}" type="pres">
      <dgm:prSet presAssocID="{FF9274DA-9156-4EA8-91B5-173BE86CA892}" presName="circ3" presStyleLbl="vennNode1" presStyleIdx="2" presStyleCnt="3"/>
      <dgm:spPr/>
    </dgm:pt>
    <dgm:pt modelId="{0589D50C-481B-4660-861F-1A336F1FADC1}" type="pres">
      <dgm:prSet presAssocID="{FF9274DA-9156-4EA8-91B5-173BE86CA892}" presName="circ3Tx" presStyleLbl="revTx" presStyleIdx="0" presStyleCnt="0">
        <dgm:presLayoutVars>
          <dgm:chMax val="0"/>
          <dgm:chPref val="0"/>
          <dgm:bulletEnabled val="1"/>
        </dgm:presLayoutVars>
      </dgm:prSet>
      <dgm:spPr/>
    </dgm:pt>
  </dgm:ptLst>
  <dgm:cxnLst>
    <dgm:cxn modelId="{56275904-D339-46AC-8DD5-C4D961D1D29D}" srcId="{0A280AAA-3184-4D84-8056-FEA2283ABA96}" destId="{FF9274DA-9156-4EA8-91B5-173BE86CA892}" srcOrd="2" destOrd="0" parTransId="{9CD8F986-E019-4415-B8FF-3EE125811544}" sibTransId="{2EFB3EF4-00F4-4173-B49A-189241EDFB50}"/>
    <dgm:cxn modelId="{F1C4D815-D56C-47B8-90E4-709333759BAB}" type="presOf" srcId="{D6E276C7-BA5A-44D4-92F2-F91B056594A7}" destId="{A0F9F374-9062-44D4-BAEC-EB3F6BF6DEE9}" srcOrd="0" destOrd="0" presId="urn:microsoft.com/office/officeart/2005/8/layout/venn1"/>
    <dgm:cxn modelId="{8F6D8361-CCB6-4032-8B1C-E4D8A29D5B5D}" type="presOf" srcId="{FF9274DA-9156-4EA8-91B5-173BE86CA892}" destId="{6A67206A-7FE5-41CA-907E-62EF5C1868A4}" srcOrd="0" destOrd="0" presId="urn:microsoft.com/office/officeart/2005/8/layout/venn1"/>
    <dgm:cxn modelId="{CE99FB49-12CE-40EA-B481-1578E820FC6E}" type="presOf" srcId="{D6E276C7-BA5A-44D4-92F2-F91B056594A7}" destId="{A12BA848-5EC7-4D81-AF49-4E91C21478E0}" srcOrd="1" destOrd="0" presId="urn:microsoft.com/office/officeart/2005/8/layout/venn1"/>
    <dgm:cxn modelId="{F2188E78-3EAE-43D3-830B-D3473691F7ED}" srcId="{0A280AAA-3184-4D84-8056-FEA2283ABA96}" destId="{4F2940D0-68E2-4E7D-A8BA-9E46819B4BD9}" srcOrd="1" destOrd="0" parTransId="{DFFE5F30-4EC0-4FCF-975C-CAF2DC8379A0}" sibTransId="{B9887387-6AC7-4678-A43E-B0E7DDF10B48}"/>
    <dgm:cxn modelId="{003C647C-BFCB-4C50-A91D-69560DCBBE57}" srcId="{0A280AAA-3184-4D84-8056-FEA2283ABA96}" destId="{D6E276C7-BA5A-44D4-92F2-F91B056594A7}" srcOrd="0" destOrd="0" parTransId="{C5357F69-DCD2-4375-9982-B62A8EA0701C}" sibTransId="{66F66BCD-8DC7-4388-A069-A29910D1D2DD}"/>
    <dgm:cxn modelId="{7C137F85-596A-4070-908D-FCD0EC6EC44C}" type="presOf" srcId="{4F2940D0-68E2-4E7D-A8BA-9E46819B4BD9}" destId="{EDC31A31-22C9-4CE7-86AA-4E018FF80DC2}" srcOrd="1" destOrd="0" presId="urn:microsoft.com/office/officeart/2005/8/layout/venn1"/>
    <dgm:cxn modelId="{4EA3419C-095C-4EE0-AB06-3EAB0AEEEB15}" type="presOf" srcId="{FF9274DA-9156-4EA8-91B5-173BE86CA892}" destId="{0589D50C-481B-4660-861F-1A336F1FADC1}" srcOrd="1" destOrd="0" presId="urn:microsoft.com/office/officeart/2005/8/layout/venn1"/>
    <dgm:cxn modelId="{CCD2EBAB-4987-48E5-B2CE-65085E2C9117}" type="presOf" srcId="{4F2940D0-68E2-4E7D-A8BA-9E46819B4BD9}" destId="{4C6CE069-0F0D-4DCA-9AC3-58F024F257AC}" srcOrd="0" destOrd="0" presId="urn:microsoft.com/office/officeart/2005/8/layout/venn1"/>
    <dgm:cxn modelId="{BE5A48FD-6BAF-4AF1-A4FD-08544E5CC69A}" type="presOf" srcId="{0A280AAA-3184-4D84-8056-FEA2283ABA96}" destId="{2C32AF99-D5C3-437A-90E8-7C7E79082E05}" srcOrd="0" destOrd="0" presId="urn:microsoft.com/office/officeart/2005/8/layout/venn1"/>
    <dgm:cxn modelId="{D48F5A21-9DE4-4DC7-80B6-282E67EC0508}" type="presParOf" srcId="{2C32AF99-D5C3-437A-90E8-7C7E79082E05}" destId="{A0F9F374-9062-44D4-BAEC-EB3F6BF6DEE9}" srcOrd="0" destOrd="0" presId="urn:microsoft.com/office/officeart/2005/8/layout/venn1"/>
    <dgm:cxn modelId="{6D43491D-72E2-40AB-9190-F97664B67F01}" type="presParOf" srcId="{2C32AF99-D5C3-437A-90E8-7C7E79082E05}" destId="{A12BA848-5EC7-4D81-AF49-4E91C21478E0}" srcOrd="1" destOrd="0" presId="urn:microsoft.com/office/officeart/2005/8/layout/venn1"/>
    <dgm:cxn modelId="{22D524F9-7B7F-4C34-A85C-CE9574A5D81B}" type="presParOf" srcId="{2C32AF99-D5C3-437A-90E8-7C7E79082E05}" destId="{4C6CE069-0F0D-4DCA-9AC3-58F024F257AC}" srcOrd="2" destOrd="0" presId="urn:microsoft.com/office/officeart/2005/8/layout/venn1"/>
    <dgm:cxn modelId="{73B2D862-174E-4799-ACF3-5E3B3A17975C}" type="presParOf" srcId="{2C32AF99-D5C3-437A-90E8-7C7E79082E05}" destId="{EDC31A31-22C9-4CE7-86AA-4E018FF80DC2}" srcOrd="3" destOrd="0" presId="urn:microsoft.com/office/officeart/2005/8/layout/venn1"/>
    <dgm:cxn modelId="{062DDEA8-CB5A-439A-90F1-D96D28A660B1}" type="presParOf" srcId="{2C32AF99-D5C3-437A-90E8-7C7E79082E05}" destId="{6A67206A-7FE5-41CA-907E-62EF5C1868A4}" srcOrd="4" destOrd="0" presId="urn:microsoft.com/office/officeart/2005/8/layout/venn1"/>
    <dgm:cxn modelId="{E75F6622-A60C-45E1-9B03-D390FDE4B148}" type="presParOf" srcId="{2C32AF99-D5C3-437A-90E8-7C7E79082E05}" destId="{0589D50C-481B-4660-861F-1A336F1FADC1}"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98F2619-EDBA-48D7-AD79-122E4319DCB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1F023BF-D9CA-474E-967C-B35C0094EA3B}">
      <dgm:prSet phldrT="[Text]" custT="1"/>
      <dgm:spPr>
        <a:ln>
          <a:solidFill>
            <a:schemeClr val="tx1"/>
          </a:solidFill>
        </a:ln>
      </dgm:spPr>
      <dgm:t>
        <a:bodyPr/>
        <a:lstStyle/>
        <a:p>
          <a:r>
            <a:rPr lang="en-US" sz="2400" dirty="0"/>
            <a:t>What is a Contract note?</a:t>
          </a:r>
        </a:p>
      </dgm:t>
    </dgm:pt>
    <dgm:pt modelId="{4B69DF76-340A-4ABF-AB87-DE7E5A478599}" type="parTrans" cxnId="{FB2917FB-F781-4075-A73B-7B2B257AFDA6}">
      <dgm:prSet/>
      <dgm:spPr/>
      <dgm:t>
        <a:bodyPr/>
        <a:lstStyle/>
        <a:p>
          <a:endParaRPr lang="en-US"/>
        </a:p>
      </dgm:t>
    </dgm:pt>
    <dgm:pt modelId="{671BA88F-8E82-460B-83BA-4499EED1BA99}" type="sibTrans" cxnId="{FB2917FB-F781-4075-A73B-7B2B257AFDA6}">
      <dgm:prSet/>
      <dgm:spPr/>
      <dgm:t>
        <a:bodyPr/>
        <a:lstStyle/>
        <a:p>
          <a:endParaRPr lang="en-US"/>
        </a:p>
      </dgm:t>
    </dgm:pt>
    <dgm:pt modelId="{DB17F7B6-D36F-4F6C-9655-F9D4A2F57527}">
      <dgm:prSet phldrT="[Text]" custT="1"/>
      <dgm:spPr/>
      <dgm:t>
        <a:bodyPr/>
        <a:lstStyle/>
        <a:p>
          <a:r>
            <a:rPr lang="en-US" sz="2000" dirty="0"/>
            <a:t>Record of any transaction.</a:t>
          </a:r>
        </a:p>
      </dgm:t>
    </dgm:pt>
    <dgm:pt modelId="{424DC185-2A41-43C4-8D34-659BDC34CAD6}" type="parTrans" cxnId="{FA05EA07-9E7D-4B64-BD90-7125EA732405}">
      <dgm:prSet/>
      <dgm:spPr/>
      <dgm:t>
        <a:bodyPr/>
        <a:lstStyle/>
        <a:p>
          <a:endParaRPr lang="en-US"/>
        </a:p>
      </dgm:t>
    </dgm:pt>
    <dgm:pt modelId="{959E492D-E883-466E-A83B-BB3D1587177A}" type="sibTrans" cxnId="{FA05EA07-9E7D-4B64-BD90-7125EA732405}">
      <dgm:prSet/>
      <dgm:spPr/>
      <dgm:t>
        <a:bodyPr/>
        <a:lstStyle/>
        <a:p>
          <a:endParaRPr lang="en-US"/>
        </a:p>
      </dgm:t>
    </dgm:pt>
    <dgm:pt modelId="{47528107-0424-416C-9F1F-1F2EC9001BE7}">
      <dgm:prSet phldrT="[Text]" custT="1"/>
      <dgm:spPr>
        <a:ln>
          <a:solidFill>
            <a:schemeClr val="tx1"/>
          </a:solidFill>
        </a:ln>
      </dgm:spPr>
      <dgm:t>
        <a:bodyPr/>
        <a:lstStyle/>
        <a:p>
          <a:r>
            <a:rPr lang="en-US" sz="2400" dirty="0"/>
            <a:t>How to receive a Contract Note?</a:t>
          </a:r>
        </a:p>
      </dgm:t>
    </dgm:pt>
    <dgm:pt modelId="{CEC6B0E9-1133-4CBB-BC39-9C3F6206916C}" type="parTrans" cxnId="{1943DC48-5398-4F86-8C70-05775590ACD7}">
      <dgm:prSet/>
      <dgm:spPr/>
      <dgm:t>
        <a:bodyPr/>
        <a:lstStyle/>
        <a:p>
          <a:endParaRPr lang="en-US"/>
        </a:p>
      </dgm:t>
    </dgm:pt>
    <dgm:pt modelId="{A0D3E510-03CF-41CD-A633-1CD386AB1F47}" type="sibTrans" cxnId="{1943DC48-5398-4F86-8C70-05775590ACD7}">
      <dgm:prSet/>
      <dgm:spPr/>
      <dgm:t>
        <a:bodyPr/>
        <a:lstStyle/>
        <a:p>
          <a:endParaRPr lang="en-US"/>
        </a:p>
      </dgm:t>
    </dgm:pt>
    <dgm:pt modelId="{501F0BE7-0463-43CD-9C8E-E1290A8B8BCF}">
      <dgm:prSet phldrT="[Text]" custT="1"/>
      <dgm:spPr/>
      <dgm:t>
        <a:bodyPr/>
        <a:lstStyle/>
        <a:p>
          <a:r>
            <a:rPr lang="en-IN" sz="2000" spc="-1" dirty="0">
              <a:latin typeface="Arial" panose="020B0604020202020204" pitchFamily="34" charset="0"/>
              <a:cs typeface="Arial" panose="020B0604020202020204" pitchFamily="34" charset="0"/>
            </a:rPr>
            <a:t>W</a:t>
          </a:r>
          <a:r>
            <a:rPr lang="en-US" sz="2000" spc="-1" dirty="0">
              <a:latin typeface="Arial" panose="020B0604020202020204" pitchFamily="34" charset="0"/>
              <a:cs typeface="Arial" panose="020B0604020202020204" pitchFamily="34" charset="0"/>
            </a:rPr>
            <a:t>ithin 24 hours from the date of trade execution.</a:t>
          </a:r>
          <a:endParaRPr lang="en-US" sz="2000" dirty="0"/>
        </a:p>
      </dgm:t>
    </dgm:pt>
    <dgm:pt modelId="{D3C2DEA9-A322-4C24-8C96-A64CCEB15086}" type="parTrans" cxnId="{BFD37342-94FD-4450-9192-95126295E9F4}">
      <dgm:prSet/>
      <dgm:spPr/>
      <dgm:t>
        <a:bodyPr/>
        <a:lstStyle/>
        <a:p>
          <a:endParaRPr lang="en-US"/>
        </a:p>
      </dgm:t>
    </dgm:pt>
    <dgm:pt modelId="{5F772571-13A2-43F7-95B7-9A7B1E0B10E4}" type="sibTrans" cxnId="{BFD37342-94FD-4450-9192-95126295E9F4}">
      <dgm:prSet/>
      <dgm:spPr/>
      <dgm:t>
        <a:bodyPr/>
        <a:lstStyle/>
        <a:p>
          <a:endParaRPr lang="en-US"/>
        </a:p>
      </dgm:t>
    </dgm:pt>
    <dgm:pt modelId="{10977BE8-94BC-415D-BAB1-C0279D20EE90}">
      <dgm:prSet phldrT="[Text]" custT="1"/>
      <dgm:spPr/>
      <dgm:t>
        <a:bodyPr/>
        <a:lstStyle/>
        <a:p>
          <a:r>
            <a:rPr lang="en-US" sz="2000" dirty="0"/>
            <a:t>Confirmation of trade done.</a:t>
          </a:r>
        </a:p>
      </dgm:t>
    </dgm:pt>
    <dgm:pt modelId="{48154F55-1C1E-4C76-9347-AB696E1D2E64}" type="parTrans" cxnId="{B3DA3D21-4DE0-4749-A646-3C0C42A7F6F5}">
      <dgm:prSet/>
      <dgm:spPr/>
      <dgm:t>
        <a:bodyPr/>
        <a:lstStyle/>
        <a:p>
          <a:endParaRPr lang="en-US"/>
        </a:p>
      </dgm:t>
    </dgm:pt>
    <dgm:pt modelId="{0890EA86-F90D-49A1-B71A-1D62143A2913}" type="sibTrans" cxnId="{B3DA3D21-4DE0-4749-A646-3C0C42A7F6F5}">
      <dgm:prSet/>
      <dgm:spPr/>
      <dgm:t>
        <a:bodyPr/>
        <a:lstStyle/>
        <a:p>
          <a:endParaRPr lang="en-US"/>
        </a:p>
      </dgm:t>
    </dgm:pt>
    <dgm:pt modelId="{EB9850D7-AD2E-4AE9-95CF-0033D9825B81}">
      <dgm:prSet phldrT="[Text]" custT="1"/>
      <dgm:spPr/>
      <dgm:t>
        <a:bodyPr/>
        <a:lstStyle/>
        <a:p>
          <a:r>
            <a:rPr lang="en-US" sz="2000" dirty="0"/>
            <a:t>In case of discrepancy, contact your broker immediately.</a:t>
          </a:r>
          <a:endParaRPr lang="en-US" sz="2600" dirty="0"/>
        </a:p>
      </dgm:t>
    </dgm:pt>
    <dgm:pt modelId="{434CFD25-78DC-4863-834A-3752A603945F}" type="parTrans" cxnId="{5E22B5BA-9A8A-4646-A07A-9B478F31BBDE}">
      <dgm:prSet/>
      <dgm:spPr/>
      <dgm:t>
        <a:bodyPr/>
        <a:lstStyle/>
        <a:p>
          <a:endParaRPr lang="en-US"/>
        </a:p>
      </dgm:t>
    </dgm:pt>
    <dgm:pt modelId="{4FA8F8F2-EBB1-4B99-9AA6-9129FF564FDD}" type="sibTrans" cxnId="{5E22B5BA-9A8A-4646-A07A-9B478F31BBDE}">
      <dgm:prSet/>
      <dgm:spPr/>
      <dgm:t>
        <a:bodyPr/>
        <a:lstStyle/>
        <a:p>
          <a:endParaRPr lang="en-US"/>
        </a:p>
      </dgm:t>
    </dgm:pt>
    <dgm:pt modelId="{0B06B3F2-3362-4EDF-8528-710A8C9C9A1E}">
      <dgm:prSet custT="1"/>
      <dgm:spPr>
        <a:ln>
          <a:solidFill>
            <a:schemeClr val="tx1"/>
          </a:solidFill>
        </a:ln>
      </dgm:spPr>
      <dgm:t>
        <a:bodyPr/>
        <a:lstStyle/>
        <a:p>
          <a:r>
            <a:rPr lang="en-US" sz="2400" dirty="0"/>
            <a:t>What does a Contract Note contain?</a:t>
          </a:r>
        </a:p>
      </dgm:t>
    </dgm:pt>
    <dgm:pt modelId="{778AAF4D-4AD6-4345-8FA9-843DF0096D84}" type="parTrans" cxnId="{FF0EAF33-8AF1-4824-9A8C-D1AE36BB922D}">
      <dgm:prSet/>
      <dgm:spPr/>
      <dgm:t>
        <a:bodyPr/>
        <a:lstStyle/>
        <a:p>
          <a:endParaRPr lang="en-US"/>
        </a:p>
      </dgm:t>
    </dgm:pt>
    <dgm:pt modelId="{E8351416-87B2-461A-B934-C454CED511EE}" type="sibTrans" cxnId="{FF0EAF33-8AF1-4824-9A8C-D1AE36BB922D}">
      <dgm:prSet/>
      <dgm:spPr/>
      <dgm:t>
        <a:bodyPr/>
        <a:lstStyle/>
        <a:p>
          <a:endParaRPr lang="en-US"/>
        </a:p>
      </dgm:t>
    </dgm:pt>
    <dgm:pt modelId="{0A1239DF-81E0-42D8-B63E-07E212CB0114}">
      <dgm:prSet custT="1"/>
      <dgm:spPr/>
      <dgm:t>
        <a:bodyPr/>
        <a:lstStyle/>
        <a:p>
          <a:r>
            <a:rPr lang="en-US" sz="2000" dirty="0"/>
            <a:t>Details of transaction.</a:t>
          </a:r>
        </a:p>
      </dgm:t>
    </dgm:pt>
    <dgm:pt modelId="{0AE566E9-3902-4DFF-AC20-0FD47CE9F3AB}" type="parTrans" cxnId="{AAC7C36F-36D1-4052-8678-D2367F5F4B3E}">
      <dgm:prSet/>
      <dgm:spPr/>
      <dgm:t>
        <a:bodyPr/>
        <a:lstStyle/>
        <a:p>
          <a:endParaRPr lang="en-US"/>
        </a:p>
      </dgm:t>
    </dgm:pt>
    <dgm:pt modelId="{17B3B900-93DD-494F-A9A6-BCEB6F2C8320}" type="sibTrans" cxnId="{AAC7C36F-36D1-4052-8678-D2367F5F4B3E}">
      <dgm:prSet/>
      <dgm:spPr/>
      <dgm:t>
        <a:bodyPr/>
        <a:lstStyle/>
        <a:p>
          <a:endParaRPr lang="en-US"/>
        </a:p>
      </dgm:t>
    </dgm:pt>
    <dgm:pt modelId="{70ECD515-C9DF-4689-ADF6-98DCA23913F3}">
      <dgm:prSet custT="1"/>
      <dgm:spPr/>
      <dgm:t>
        <a:bodyPr/>
        <a:lstStyle/>
        <a:p>
          <a:r>
            <a:rPr lang="en-US" sz="2000" dirty="0"/>
            <a:t>Date, Time, Price, Quantity, Trade ID, various charges/ levies, etc.</a:t>
          </a:r>
        </a:p>
      </dgm:t>
    </dgm:pt>
    <dgm:pt modelId="{6D1A29BA-4116-43DF-9087-C9A96FEF9BFF}" type="parTrans" cxnId="{AC882812-6C07-44D7-B572-22247EC6CB2E}">
      <dgm:prSet/>
      <dgm:spPr/>
      <dgm:t>
        <a:bodyPr/>
        <a:lstStyle/>
        <a:p>
          <a:endParaRPr lang="en-US"/>
        </a:p>
      </dgm:t>
    </dgm:pt>
    <dgm:pt modelId="{A7C3B6A6-D21F-4FF2-90C5-0D35527CEA3A}" type="sibTrans" cxnId="{AC882812-6C07-44D7-B572-22247EC6CB2E}">
      <dgm:prSet/>
      <dgm:spPr/>
      <dgm:t>
        <a:bodyPr/>
        <a:lstStyle/>
        <a:p>
          <a:endParaRPr lang="en-US"/>
        </a:p>
      </dgm:t>
    </dgm:pt>
    <dgm:pt modelId="{167BBCB6-3477-4C29-BF31-814DC29B3FDB}">
      <dgm:prSet custT="1"/>
      <dgm:spPr/>
      <dgm:t>
        <a:bodyPr/>
        <a:lstStyle/>
        <a:p>
          <a:r>
            <a:rPr lang="en-US" sz="2000" spc="-1" dirty="0">
              <a:latin typeface="Arial" panose="020B0604020202020204" pitchFamily="34" charset="0"/>
              <a:cs typeface="Arial" panose="020B0604020202020204" pitchFamily="34" charset="0"/>
            </a:rPr>
            <a:t>Electronic Contract Note sent to registered email ID.</a:t>
          </a:r>
        </a:p>
      </dgm:t>
    </dgm:pt>
    <dgm:pt modelId="{F7164A1F-7DB7-4A01-ABBB-96171EDCBD37}" type="parTrans" cxnId="{580FC10F-2219-4B46-B3E3-196DEE030958}">
      <dgm:prSet/>
      <dgm:spPr/>
      <dgm:t>
        <a:bodyPr/>
        <a:lstStyle/>
        <a:p>
          <a:endParaRPr lang="en-US"/>
        </a:p>
      </dgm:t>
    </dgm:pt>
    <dgm:pt modelId="{E6A11705-10A7-4F57-B9AF-D5F100E57B05}" type="sibTrans" cxnId="{580FC10F-2219-4B46-B3E3-196DEE030958}">
      <dgm:prSet/>
      <dgm:spPr/>
      <dgm:t>
        <a:bodyPr/>
        <a:lstStyle/>
        <a:p>
          <a:endParaRPr lang="en-US"/>
        </a:p>
      </dgm:t>
    </dgm:pt>
    <dgm:pt modelId="{7628A158-830F-4EA5-A14E-D8EEF02FAA9A}">
      <dgm:prSet custT="1"/>
      <dgm:spPr/>
      <dgm:t>
        <a:bodyPr/>
        <a:lstStyle/>
        <a:p>
          <a:r>
            <a:rPr lang="en-US" sz="2000" spc="-1" dirty="0">
              <a:latin typeface="Arial" panose="020B0604020202020204" pitchFamily="34" charset="0"/>
              <a:cs typeface="Arial" panose="020B0604020202020204" pitchFamily="34" charset="0"/>
            </a:rPr>
            <a:t>Can opt for Physical Contract Note.</a:t>
          </a:r>
        </a:p>
      </dgm:t>
    </dgm:pt>
    <dgm:pt modelId="{DEFEF1CC-ECA0-4110-808D-7BC58CBCEAEF}" type="parTrans" cxnId="{609C3277-1C91-4ACD-B8C5-5E277535FF5F}">
      <dgm:prSet/>
      <dgm:spPr/>
      <dgm:t>
        <a:bodyPr/>
        <a:lstStyle/>
        <a:p>
          <a:endParaRPr lang="en-US"/>
        </a:p>
      </dgm:t>
    </dgm:pt>
    <dgm:pt modelId="{EE397A8B-AF6F-4906-A91D-57BEE325F8C3}" type="sibTrans" cxnId="{609C3277-1C91-4ACD-B8C5-5E277535FF5F}">
      <dgm:prSet/>
      <dgm:spPr/>
      <dgm:t>
        <a:bodyPr/>
        <a:lstStyle/>
        <a:p>
          <a:endParaRPr lang="en-US"/>
        </a:p>
      </dgm:t>
    </dgm:pt>
    <dgm:pt modelId="{6F453F05-7D82-463A-A686-D4467D849933}">
      <dgm:prSet custT="1"/>
      <dgm:spPr/>
      <dgm:t>
        <a:bodyPr/>
        <a:lstStyle/>
        <a:p>
          <a:r>
            <a:rPr lang="en-US" sz="2000" spc="-1" dirty="0">
              <a:latin typeface="Arial" panose="020B0604020202020204" pitchFamily="34" charset="0"/>
              <a:cs typeface="Arial" panose="020B0604020202020204" pitchFamily="34" charset="0"/>
            </a:rPr>
            <a:t>Quarterly statement of funds and securities.</a:t>
          </a:r>
          <a:endParaRPr lang="en-IN" sz="2000" spc="-1" dirty="0">
            <a:latin typeface="Arial" panose="020B0604020202020204" pitchFamily="34" charset="0"/>
            <a:cs typeface="Arial" panose="020B0604020202020204" pitchFamily="34" charset="0"/>
          </a:endParaRPr>
        </a:p>
      </dgm:t>
    </dgm:pt>
    <dgm:pt modelId="{6ACF85C3-7F2A-4BEE-BA92-80ECA5103C7C}" type="parTrans" cxnId="{67FA2639-43D0-44A1-BF94-DA07322F2302}">
      <dgm:prSet/>
      <dgm:spPr/>
      <dgm:t>
        <a:bodyPr/>
        <a:lstStyle/>
        <a:p>
          <a:endParaRPr lang="en-US"/>
        </a:p>
      </dgm:t>
    </dgm:pt>
    <dgm:pt modelId="{AF37A61A-85CB-417C-8077-8F8F5C09B0E8}" type="sibTrans" cxnId="{67FA2639-43D0-44A1-BF94-DA07322F2302}">
      <dgm:prSet/>
      <dgm:spPr/>
      <dgm:t>
        <a:bodyPr/>
        <a:lstStyle/>
        <a:p>
          <a:endParaRPr lang="en-US"/>
        </a:p>
      </dgm:t>
    </dgm:pt>
    <dgm:pt modelId="{540984A9-5CD7-4F13-BD7E-5B9A23D9461A}" type="pres">
      <dgm:prSet presAssocID="{B98F2619-EDBA-48D7-AD79-122E4319DCBA}" presName="linear" presStyleCnt="0">
        <dgm:presLayoutVars>
          <dgm:animLvl val="lvl"/>
          <dgm:resizeHandles val="exact"/>
        </dgm:presLayoutVars>
      </dgm:prSet>
      <dgm:spPr/>
    </dgm:pt>
    <dgm:pt modelId="{12B57494-141E-488A-A4CE-43FB14708ADD}" type="pres">
      <dgm:prSet presAssocID="{11F023BF-D9CA-474E-967C-B35C0094EA3B}" presName="parentText" presStyleLbl="node1" presStyleIdx="0" presStyleCnt="3" custScaleY="47227">
        <dgm:presLayoutVars>
          <dgm:chMax val="0"/>
          <dgm:bulletEnabled val="1"/>
        </dgm:presLayoutVars>
      </dgm:prSet>
      <dgm:spPr/>
    </dgm:pt>
    <dgm:pt modelId="{9CD09173-1239-4CC1-B3A5-332945DD1428}" type="pres">
      <dgm:prSet presAssocID="{11F023BF-D9CA-474E-967C-B35C0094EA3B}" presName="childText" presStyleLbl="revTx" presStyleIdx="0" presStyleCnt="3">
        <dgm:presLayoutVars>
          <dgm:bulletEnabled val="1"/>
        </dgm:presLayoutVars>
      </dgm:prSet>
      <dgm:spPr/>
    </dgm:pt>
    <dgm:pt modelId="{BC1390A1-2D08-4BAD-B2D4-94C527A0CE1C}" type="pres">
      <dgm:prSet presAssocID="{0B06B3F2-3362-4EDF-8528-710A8C9C9A1E}" presName="parentText" presStyleLbl="node1" presStyleIdx="1" presStyleCnt="3" custScaleY="44396" custLinFactNeighborY="12004">
        <dgm:presLayoutVars>
          <dgm:chMax val="0"/>
          <dgm:bulletEnabled val="1"/>
        </dgm:presLayoutVars>
      </dgm:prSet>
      <dgm:spPr/>
    </dgm:pt>
    <dgm:pt modelId="{DB1C430F-4595-4225-AE24-C56832F7872D}" type="pres">
      <dgm:prSet presAssocID="{0B06B3F2-3362-4EDF-8528-710A8C9C9A1E}" presName="childText" presStyleLbl="revTx" presStyleIdx="1" presStyleCnt="3" custLinFactNeighborY="17080">
        <dgm:presLayoutVars>
          <dgm:bulletEnabled val="1"/>
        </dgm:presLayoutVars>
      </dgm:prSet>
      <dgm:spPr/>
    </dgm:pt>
    <dgm:pt modelId="{B99FD1F0-D9E8-4D76-AC30-C21D4B8756FD}" type="pres">
      <dgm:prSet presAssocID="{47528107-0424-416C-9F1F-1F2EC9001BE7}" presName="parentText" presStyleLbl="node1" presStyleIdx="2" presStyleCnt="3" custScaleY="39936" custLinFactNeighborY="-3416">
        <dgm:presLayoutVars>
          <dgm:chMax val="0"/>
          <dgm:bulletEnabled val="1"/>
        </dgm:presLayoutVars>
      </dgm:prSet>
      <dgm:spPr/>
    </dgm:pt>
    <dgm:pt modelId="{3BE18F3F-B208-41B8-86D1-17738C67E58E}" type="pres">
      <dgm:prSet presAssocID="{47528107-0424-416C-9F1F-1F2EC9001BE7}" presName="childText" presStyleLbl="revTx" presStyleIdx="2" presStyleCnt="3" custLinFactY="2117" custLinFactNeighborX="-245" custLinFactNeighborY="100000">
        <dgm:presLayoutVars>
          <dgm:bulletEnabled val="1"/>
        </dgm:presLayoutVars>
      </dgm:prSet>
      <dgm:spPr/>
    </dgm:pt>
  </dgm:ptLst>
  <dgm:cxnLst>
    <dgm:cxn modelId="{FA05EA07-9E7D-4B64-BD90-7125EA732405}" srcId="{11F023BF-D9CA-474E-967C-B35C0094EA3B}" destId="{DB17F7B6-D36F-4F6C-9655-F9D4A2F57527}" srcOrd="0" destOrd="0" parTransId="{424DC185-2A41-43C4-8D34-659BDC34CAD6}" sibTransId="{959E492D-E883-466E-A83B-BB3D1587177A}"/>
    <dgm:cxn modelId="{580FC10F-2219-4B46-B3E3-196DEE030958}" srcId="{47528107-0424-416C-9F1F-1F2EC9001BE7}" destId="{167BBCB6-3477-4C29-BF31-814DC29B3FDB}" srcOrd="1" destOrd="0" parTransId="{F7164A1F-7DB7-4A01-ABBB-96171EDCBD37}" sibTransId="{E6A11705-10A7-4F57-B9AF-D5F100E57B05}"/>
    <dgm:cxn modelId="{AC882812-6C07-44D7-B572-22247EC6CB2E}" srcId="{0B06B3F2-3362-4EDF-8528-710A8C9C9A1E}" destId="{70ECD515-C9DF-4689-ADF6-98DCA23913F3}" srcOrd="1" destOrd="0" parTransId="{6D1A29BA-4116-43DF-9087-C9A96FEF9BFF}" sibTransId="{A7C3B6A6-D21F-4FF2-90C5-0D35527CEA3A}"/>
    <dgm:cxn modelId="{B3DA3D21-4DE0-4749-A646-3C0C42A7F6F5}" srcId="{11F023BF-D9CA-474E-967C-B35C0094EA3B}" destId="{10977BE8-94BC-415D-BAB1-C0279D20EE90}" srcOrd="1" destOrd="0" parTransId="{48154F55-1C1E-4C76-9347-AB696E1D2E64}" sibTransId="{0890EA86-F90D-49A1-B71A-1D62143A2913}"/>
    <dgm:cxn modelId="{BB711B30-D33B-47EE-90F1-9166C001C6F3}" type="presOf" srcId="{0A1239DF-81E0-42D8-B63E-07E212CB0114}" destId="{DB1C430F-4595-4225-AE24-C56832F7872D}" srcOrd="0" destOrd="0" presId="urn:microsoft.com/office/officeart/2005/8/layout/vList2"/>
    <dgm:cxn modelId="{FF0EAF33-8AF1-4824-9A8C-D1AE36BB922D}" srcId="{B98F2619-EDBA-48D7-AD79-122E4319DCBA}" destId="{0B06B3F2-3362-4EDF-8528-710A8C9C9A1E}" srcOrd="1" destOrd="0" parTransId="{778AAF4D-4AD6-4345-8FA9-843DF0096D84}" sibTransId="{E8351416-87B2-461A-B934-C454CED511EE}"/>
    <dgm:cxn modelId="{67FA2639-43D0-44A1-BF94-DA07322F2302}" srcId="{47528107-0424-416C-9F1F-1F2EC9001BE7}" destId="{6F453F05-7D82-463A-A686-D4467D849933}" srcOrd="3" destOrd="0" parTransId="{6ACF85C3-7F2A-4BEE-BA92-80ECA5103C7C}" sibTransId="{AF37A61A-85CB-417C-8077-8F8F5C09B0E8}"/>
    <dgm:cxn modelId="{5131C63F-A42C-4C4E-8AB7-03C4491CFFD9}" type="presOf" srcId="{EB9850D7-AD2E-4AE9-95CF-0033D9825B81}" destId="{9CD09173-1239-4CC1-B3A5-332945DD1428}" srcOrd="0" destOrd="2" presId="urn:microsoft.com/office/officeart/2005/8/layout/vList2"/>
    <dgm:cxn modelId="{3DD2F240-04C2-4BDB-8ACC-42491674BB3E}" type="presOf" srcId="{10977BE8-94BC-415D-BAB1-C0279D20EE90}" destId="{9CD09173-1239-4CC1-B3A5-332945DD1428}" srcOrd="0" destOrd="1" presId="urn:microsoft.com/office/officeart/2005/8/layout/vList2"/>
    <dgm:cxn modelId="{F212715D-1AA9-4CC0-9ABA-734967A900D0}" type="presOf" srcId="{6F453F05-7D82-463A-A686-D4467D849933}" destId="{3BE18F3F-B208-41B8-86D1-17738C67E58E}" srcOrd="0" destOrd="3" presId="urn:microsoft.com/office/officeart/2005/8/layout/vList2"/>
    <dgm:cxn modelId="{7ADE9661-682B-4358-8396-D756086F6278}" type="presOf" srcId="{47528107-0424-416C-9F1F-1F2EC9001BE7}" destId="{B99FD1F0-D9E8-4D76-AC30-C21D4B8756FD}" srcOrd="0" destOrd="0" presId="urn:microsoft.com/office/officeart/2005/8/layout/vList2"/>
    <dgm:cxn modelId="{BFD37342-94FD-4450-9192-95126295E9F4}" srcId="{47528107-0424-416C-9F1F-1F2EC9001BE7}" destId="{501F0BE7-0463-43CD-9C8E-E1290A8B8BCF}" srcOrd="0" destOrd="0" parTransId="{D3C2DEA9-A322-4C24-8C96-A64CCEB15086}" sibTransId="{5F772571-13A2-43F7-95B7-9A7B1E0B10E4}"/>
    <dgm:cxn modelId="{F5957968-9B74-4A08-8CA6-DDD43DE01255}" type="presOf" srcId="{0B06B3F2-3362-4EDF-8528-710A8C9C9A1E}" destId="{BC1390A1-2D08-4BAD-B2D4-94C527A0CE1C}" srcOrd="0" destOrd="0" presId="urn:microsoft.com/office/officeart/2005/8/layout/vList2"/>
    <dgm:cxn modelId="{1943DC48-5398-4F86-8C70-05775590ACD7}" srcId="{B98F2619-EDBA-48D7-AD79-122E4319DCBA}" destId="{47528107-0424-416C-9F1F-1F2EC9001BE7}" srcOrd="2" destOrd="0" parTransId="{CEC6B0E9-1133-4CBB-BC39-9C3F6206916C}" sibTransId="{A0D3E510-03CF-41CD-A633-1CD386AB1F47}"/>
    <dgm:cxn modelId="{AAC7C36F-36D1-4052-8678-D2367F5F4B3E}" srcId="{0B06B3F2-3362-4EDF-8528-710A8C9C9A1E}" destId="{0A1239DF-81E0-42D8-B63E-07E212CB0114}" srcOrd="0" destOrd="0" parTransId="{0AE566E9-3902-4DFF-AC20-0FD47CE9F3AB}" sibTransId="{17B3B900-93DD-494F-A9A6-BCEB6F2C8320}"/>
    <dgm:cxn modelId="{AE8B7A70-45D8-4B77-A80A-FF5B75C36194}" type="presOf" srcId="{DB17F7B6-D36F-4F6C-9655-F9D4A2F57527}" destId="{9CD09173-1239-4CC1-B3A5-332945DD1428}" srcOrd="0" destOrd="0" presId="urn:microsoft.com/office/officeart/2005/8/layout/vList2"/>
    <dgm:cxn modelId="{609C3277-1C91-4ACD-B8C5-5E277535FF5F}" srcId="{47528107-0424-416C-9F1F-1F2EC9001BE7}" destId="{7628A158-830F-4EA5-A14E-D8EEF02FAA9A}" srcOrd="2" destOrd="0" parTransId="{DEFEF1CC-ECA0-4110-808D-7BC58CBCEAEF}" sibTransId="{EE397A8B-AF6F-4906-A91D-57BEE325F8C3}"/>
    <dgm:cxn modelId="{B683B57D-A471-4C2C-B9D9-C5D88CD9F4BD}" type="presOf" srcId="{167BBCB6-3477-4C29-BF31-814DC29B3FDB}" destId="{3BE18F3F-B208-41B8-86D1-17738C67E58E}" srcOrd="0" destOrd="1" presId="urn:microsoft.com/office/officeart/2005/8/layout/vList2"/>
    <dgm:cxn modelId="{F35F1886-223F-4CA1-AACD-6223DD658044}" type="presOf" srcId="{11F023BF-D9CA-474E-967C-B35C0094EA3B}" destId="{12B57494-141E-488A-A4CE-43FB14708ADD}" srcOrd="0" destOrd="0" presId="urn:microsoft.com/office/officeart/2005/8/layout/vList2"/>
    <dgm:cxn modelId="{E116F890-99A5-4B69-A8DE-DE6A5E6DC730}" type="presOf" srcId="{B98F2619-EDBA-48D7-AD79-122E4319DCBA}" destId="{540984A9-5CD7-4F13-BD7E-5B9A23D9461A}" srcOrd="0" destOrd="0" presId="urn:microsoft.com/office/officeart/2005/8/layout/vList2"/>
    <dgm:cxn modelId="{0D0951AA-907E-4B1D-9817-7822E103A6F0}" type="presOf" srcId="{70ECD515-C9DF-4689-ADF6-98DCA23913F3}" destId="{DB1C430F-4595-4225-AE24-C56832F7872D}" srcOrd="0" destOrd="1" presId="urn:microsoft.com/office/officeart/2005/8/layout/vList2"/>
    <dgm:cxn modelId="{5E22B5BA-9A8A-4646-A07A-9B478F31BBDE}" srcId="{11F023BF-D9CA-474E-967C-B35C0094EA3B}" destId="{EB9850D7-AD2E-4AE9-95CF-0033D9825B81}" srcOrd="2" destOrd="0" parTransId="{434CFD25-78DC-4863-834A-3752A603945F}" sibTransId="{4FA8F8F2-EBB1-4B99-9AA6-9129FF564FDD}"/>
    <dgm:cxn modelId="{1851FDBB-7763-4DF6-8F27-DF70A0CA344E}" type="presOf" srcId="{7628A158-830F-4EA5-A14E-D8EEF02FAA9A}" destId="{3BE18F3F-B208-41B8-86D1-17738C67E58E}" srcOrd="0" destOrd="2" presId="urn:microsoft.com/office/officeart/2005/8/layout/vList2"/>
    <dgm:cxn modelId="{FB2917FB-F781-4075-A73B-7B2B257AFDA6}" srcId="{B98F2619-EDBA-48D7-AD79-122E4319DCBA}" destId="{11F023BF-D9CA-474E-967C-B35C0094EA3B}" srcOrd="0" destOrd="0" parTransId="{4B69DF76-340A-4ABF-AB87-DE7E5A478599}" sibTransId="{671BA88F-8E82-460B-83BA-4499EED1BA99}"/>
    <dgm:cxn modelId="{FCD13BFD-6893-4E01-83C6-7660D00D1F89}" type="presOf" srcId="{501F0BE7-0463-43CD-9C8E-E1290A8B8BCF}" destId="{3BE18F3F-B208-41B8-86D1-17738C67E58E}" srcOrd="0" destOrd="0" presId="urn:microsoft.com/office/officeart/2005/8/layout/vList2"/>
    <dgm:cxn modelId="{ED372C29-7464-4200-B7A3-5F05E4FE35CF}" type="presParOf" srcId="{540984A9-5CD7-4F13-BD7E-5B9A23D9461A}" destId="{12B57494-141E-488A-A4CE-43FB14708ADD}" srcOrd="0" destOrd="0" presId="urn:microsoft.com/office/officeart/2005/8/layout/vList2"/>
    <dgm:cxn modelId="{DBED7A41-CF3B-466D-8946-BFC151E55BC6}" type="presParOf" srcId="{540984A9-5CD7-4F13-BD7E-5B9A23D9461A}" destId="{9CD09173-1239-4CC1-B3A5-332945DD1428}" srcOrd="1" destOrd="0" presId="urn:microsoft.com/office/officeart/2005/8/layout/vList2"/>
    <dgm:cxn modelId="{A34869B0-01BC-4041-9FC2-711582CD9FD0}" type="presParOf" srcId="{540984A9-5CD7-4F13-BD7E-5B9A23D9461A}" destId="{BC1390A1-2D08-4BAD-B2D4-94C527A0CE1C}" srcOrd="2" destOrd="0" presId="urn:microsoft.com/office/officeart/2005/8/layout/vList2"/>
    <dgm:cxn modelId="{8F107F4C-6297-47FB-AC85-C794CD3D9611}" type="presParOf" srcId="{540984A9-5CD7-4F13-BD7E-5B9A23D9461A}" destId="{DB1C430F-4595-4225-AE24-C56832F7872D}" srcOrd="3" destOrd="0" presId="urn:microsoft.com/office/officeart/2005/8/layout/vList2"/>
    <dgm:cxn modelId="{5796FA44-19C3-4DCE-BF5F-5B9A85ADA119}" type="presParOf" srcId="{540984A9-5CD7-4F13-BD7E-5B9A23D9461A}" destId="{B99FD1F0-D9E8-4D76-AC30-C21D4B8756FD}" srcOrd="4" destOrd="0" presId="urn:microsoft.com/office/officeart/2005/8/layout/vList2"/>
    <dgm:cxn modelId="{791AC233-85B5-4895-B317-2C4AB9EF53C3}" type="presParOf" srcId="{540984A9-5CD7-4F13-BD7E-5B9A23D9461A}" destId="{3BE18F3F-B208-41B8-86D1-17738C67E58E}"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72C6069-1F1F-432F-9257-CF88D39C0C9F}"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337673A2-06B4-4DB1-89B2-AD801845AEA1}">
      <dgm:prSet phldrT="[Text]" custT="1"/>
      <dgm:spPr>
        <a:solidFill>
          <a:schemeClr val="accent5">
            <a:lumMod val="50000"/>
          </a:schemeClr>
        </a:solidFill>
        <a:ln>
          <a:solidFill>
            <a:schemeClr val="accent6">
              <a:lumMod val="50000"/>
            </a:schemeClr>
          </a:solidFill>
        </a:ln>
      </dgm:spPr>
      <dgm:t>
        <a:bodyPr/>
        <a:lstStyle/>
        <a:p>
          <a:r>
            <a:rPr lang="en-US" sz="2000" dirty="0" err="1"/>
            <a:t>Demat</a:t>
          </a:r>
          <a:r>
            <a:rPr lang="en-US" sz="2000" dirty="0"/>
            <a:t> Account Number </a:t>
          </a:r>
        </a:p>
      </dgm:t>
    </dgm:pt>
    <dgm:pt modelId="{49E7E454-96F9-4274-B2AD-9EC6E325ED6D}" type="parTrans" cxnId="{0843C653-76C4-4C92-96B4-9450E6DAAF87}">
      <dgm:prSet/>
      <dgm:spPr/>
      <dgm:t>
        <a:bodyPr/>
        <a:lstStyle/>
        <a:p>
          <a:endParaRPr lang="en-US" sz="1600"/>
        </a:p>
      </dgm:t>
    </dgm:pt>
    <dgm:pt modelId="{64B9E981-BF52-42E4-8324-3EEDFFD89461}" type="sibTrans" cxnId="{0843C653-76C4-4C92-96B4-9450E6DAAF87}">
      <dgm:prSet/>
      <dgm:spPr/>
      <dgm:t>
        <a:bodyPr/>
        <a:lstStyle/>
        <a:p>
          <a:endParaRPr lang="en-US" sz="1600"/>
        </a:p>
      </dgm:t>
    </dgm:pt>
    <dgm:pt modelId="{4C50511A-E5B6-42B8-A68E-27A1C5F0434A}">
      <dgm:prSet phldrT="[Text]" custT="1"/>
      <dgm:spPr>
        <a:solidFill>
          <a:schemeClr val="accent2">
            <a:lumMod val="60000"/>
            <a:lumOff val="40000"/>
          </a:schemeClr>
        </a:solidFill>
        <a:ln>
          <a:solidFill>
            <a:schemeClr val="tx1"/>
          </a:solidFill>
        </a:ln>
      </dgm:spPr>
      <dgm:t>
        <a:bodyPr/>
        <a:lstStyle/>
        <a:p>
          <a:r>
            <a:rPr lang="en-US" sz="2000" b="1" u="sng" dirty="0">
              <a:solidFill>
                <a:schemeClr val="tx1"/>
              </a:solidFill>
            </a:rPr>
            <a:t>CDSL</a:t>
          </a:r>
        </a:p>
        <a:p>
          <a:r>
            <a:rPr lang="en-US" sz="2000" dirty="0">
              <a:solidFill>
                <a:schemeClr val="tx1"/>
              </a:solidFill>
            </a:rPr>
            <a:t>- Numeric Character</a:t>
          </a:r>
        </a:p>
        <a:p>
          <a:endParaRPr lang="en-US" sz="2000" dirty="0">
            <a:solidFill>
              <a:schemeClr val="tx1"/>
            </a:solidFill>
          </a:endParaRPr>
        </a:p>
        <a:p>
          <a:r>
            <a:rPr lang="en-US" sz="2000" dirty="0">
              <a:solidFill>
                <a:schemeClr val="tx1"/>
              </a:solidFill>
            </a:rPr>
            <a:t>- </a:t>
          </a:r>
          <a:r>
            <a:rPr lang="en-US" sz="2000" dirty="0" err="1">
              <a:solidFill>
                <a:schemeClr val="tx1"/>
              </a:solidFill>
            </a:rPr>
            <a:t>eg</a:t>
          </a:r>
          <a:r>
            <a:rPr lang="en-US" sz="2000" dirty="0">
              <a:solidFill>
                <a:schemeClr val="tx1"/>
              </a:solidFill>
            </a:rPr>
            <a:t>: 0123456789098765</a:t>
          </a:r>
        </a:p>
      </dgm:t>
    </dgm:pt>
    <dgm:pt modelId="{9E6B11E0-D331-4907-9B93-BB660BEF5C07}" type="parTrans" cxnId="{77C803CA-F4C7-4FA4-8CDB-6739971F8A38}">
      <dgm:prSet/>
      <dgm:spPr/>
      <dgm:t>
        <a:bodyPr/>
        <a:lstStyle/>
        <a:p>
          <a:endParaRPr lang="en-US" sz="1600"/>
        </a:p>
      </dgm:t>
    </dgm:pt>
    <dgm:pt modelId="{65AF1BAB-48F4-4D07-BBAF-D52BFA7A577D}" type="sibTrans" cxnId="{77C803CA-F4C7-4FA4-8CDB-6739971F8A38}">
      <dgm:prSet/>
      <dgm:spPr/>
      <dgm:t>
        <a:bodyPr/>
        <a:lstStyle/>
        <a:p>
          <a:endParaRPr lang="en-US" sz="1600"/>
        </a:p>
      </dgm:t>
    </dgm:pt>
    <dgm:pt modelId="{1126E6D6-66D1-476A-97F1-2230BBE72CED}">
      <dgm:prSet phldrT="[Text]" custT="1"/>
      <dgm:spPr>
        <a:solidFill>
          <a:schemeClr val="accent2">
            <a:lumMod val="60000"/>
            <a:lumOff val="40000"/>
          </a:schemeClr>
        </a:solidFill>
        <a:ln>
          <a:solidFill>
            <a:schemeClr val="tx1"/>
          </a:solidFill>
        </a:ln>
      </dgm:spPr>
      <dgm:t>
        <a:bodyPr/>
        <a:lstStyle/>
        <a:p>
          <a:r>
            <a:rPr lang="en-US" sz="2000" b="1" u="sng" dirty="0">
              <a:solidFill>
                <a:schemeClr val="tx1"/>
              </a:solidFill>
            </a:rPr>
            <a:t>NSDL</a:t>
          </a:r>
        </a:p>
        <a:p>
          <a:r>
            <a:rPr lang="en-US" sz="2000" dirty="0">
              <a:solidFill>
                <a:schemeClr val="tx1"/>
              </a:solidFill>
            </a:rPr>
            <a:t>- Numeric Code starting with “IN”</a:t>
          </a:r>
        </a:p>
        <a:p>
          <a:r>
            <a:rPr lang="en-US" sz="2000" dirty="0">
              <a:solidFill>
                <a:schemeClr val="tx1"/>
              </a:solidFill>
            </a:rPr>
            <a:t>- </a:t>
          </a:r>
          <a:r>
            <a:rPr lang="en-US" sz="2000" dirty="0" err="1">
              <a:solidFill>
                <a:schemeClr val="tx1"/>
              </a:solidFill>
            </a:rPr>
            <a:t>eg</a:t>
          </a:r>
          <a:r>
            <a:rPr lang="en-US" sz="2000" dirty="0">
              <a:solidFill>
                <a:schemeClr val="tx1"/>
              </a:solidFill>
            </a:rPr>
            <a:t>: “IN01234567890987”</a:t>
          </a:r>
        </a:p>
      </dgm:t>
    </dgm:pt>
    <dgm:pt modelId="{7B0E4809-E7F9-4AA9-9E39-17A7720ACE7B}" type="parTrans" cxnId="{4D5ED20F-3C13-478F-8004-7B5305AFB58E}">
      <dgm:prSet/>
      <dgm:spPr/>
      <dgm:t>
        <a:bodyPr/>
        <a:lstStyle/>
        <a:p>
          <a:endParaRPr lang="en-US" sz="1600"/>
        </a:p>
      </dgm:t>
    </dgm:pt>
    <dgm:pt modelId="{F071D5F6-7CFA-4F27-ACD0-CAA0636E8CD5}" type="sibTrans" cxnId="{4D5ED20F-3C13-478F-8004-7B5305AFB58E}">
      <dgm:prSet/>
      <dgm:spPr/>
      <dgm:t>
        <a:bodyPr/>
        <a:lstStyle/>
        <a:p>
          <a:endParaRPr lang="en-US" sz="1600"/>
        </a:p>
      </dgm:t>
    </dgm:pt>
    <dgm:pt modelId="{D8E432B8-7851-4154-B0B5-4B1D73250447}" type="pres">
      <dgm:prSet presAssocID="{372C6069-1F1F-432F-9257-CF88D39C0C9F}" presName="hierChild1" presStyleCnt="0">
        <dgm:presLayoutVars>
          <dgm:orgChart val="1"/>
          <dgm:chPref val="1"/>
          <dgm:dir/>
          <dgm:animOne val="branch"/>
          <dgm:animLvl val="lvl"/>
          <dgm:resizeHandles/>
        </dgm:presLayoutVars>
      </dgm:prSet>
      <dgm:spPr/>
    </dgm:pt>
    <dgm:pt modelId="{A5919A64-CEE0-40BE-900B-2C46D63E7929}" type="pres">
      <dgm:prSet presAssocID="{337673A2-06B4-4DB1-89B2-AD801845AEA1}" presName="hierRoot1" presStyleCnt="0">
        <dgm:presLayoutVars>
          <dgm:hierBranch val="init"/>
        </dgm:presLayoutVars>
      </dgm:prSet>
      <dgm:spPr/>
    </dgm:pt>
    <dgm:pt modelId="{EB982395-27AB-4620-B1B0-927DF9DB371C}" type="pres">
      <dgm:prSet presAssocID="{337673A2-06B4-4DB1-89B2-AD801845AEA1}" presName="rootComposite1" presStyleCnt="0"/>
      <dgm:spPr/>
    </dgm:pt>
    <dgm:pt modelId="{50182B07-A3BB-4900-AF68-35202B5A75BD}" type="pres">
      <dgm:prSet presAssocID="{337673A2-06B4-4DB1-89B2-AD801845AEA1}" presName="rootText1" presStyleLbl="node0" presStyleIdx="0" presStyleCnt="1" custScaleX="156740" custScaleY="50266">
        <dgm:presLayoutVars>
          <dgm:chPref val="3"/>
        </dgm:presLayoutVars>
      </dgm:prSet>
      <dgm:spPr/>
    </dgm:pt>
    <dgm:pt modelId="{6315355B-8DFD-41E4-B83D-D2CB2B7C8A36}" type="pres">
      <dgm:prSet presAssocID="{337673A2-06B4-4DB1-89B2-AD801845AEA1}" presName="rootConnector1" presStyleLbl="node1" presStyleIdx="0" presStyleCnt="0"/>
      <dgm:spPr/>
    </dgm:pt>
    <dgm:pt modelId="{24D791E0-194E-4C46-B8A7-19D0AB014E03}" type="pres">
      <dgm:prSet presAssocID="{337673A2-06B4-4DB1-89B2-AD801845AEA1}" presName="hierChild2" presStyleCnt="0"/>
      <dgm:spPr/>
    </dgm:pt>
    <dgm:pt modelId="{2DC5739A-77C0-42B1-95E3-F580E2CD423C}" type="pres">
      <dgm:prSet presAssocID="{9E6B11E0-D331-4907-9B93-BB660BEF5C07}" presName="Name37" presStyleLbl="parChTrans1D2" presStyleIdx="0" presStyleCnt="2"/>
      <dgm:spPr/>
    </dgm:pt>
    <dgm:pt modelId="{559882D7-8B8F-41E3-AF5F-E859F46B1B88}" type="pres">
      <dgm:prSet presAssocID="{4C50511A-E5B6-42B8-A68E-27A1C5F0434A}" presName="hierRoot2" presStyleCnt="0">
        <dgm:presLayoutVars>
          <dgm:hierBranch val="init"/>
        </dgm:presLayoutVars>
      </dgm:prSet>
      <dgm:spPr/>
    </dgm:pt>
    <dgm:pt modelId="{200C6C40-BCAC-4931-B0AA-A2C2EDD7F533}" type="pres">
      <dgm:prSet presAssocID="{4C50511A-E5B6-42B8-A68E-27A1C5F0434A}" presName="rootComposite" presStyleCnt="0"/>
      <dgm:spPr/>
    </dgm:pt>
    <dgm:pt modelId="{7569E898-9CEB-4AC4-8501-6B29E0B4F4D5}" type="pres">
      <dgm:prSet presAssocID="{4C50511A-E5B6-42B8-A68E-27A1C5F0434A}" presName="rootText" presStyleLbl="node2" presStyleIdx="0" presStyleCnt="2">
        <dgm:presLayoutVars>
          <dgm:chPref val="3"/>
        </dgm:presLayoutVars>
      </dgm:prSet>
      <dgm:spPr/>
    </dgm:pt>
    <dgm:pt modelId="{5FCC2A1F-A1E1-4942-BB51-DD50FD459C33}" type="pres">
      <dgm:prSet presAssocID="{4C50511A-E5B6-42B8-A68E-27A1C5F0434A}" presName="rootConnector" presStyleLbl="node2" presStyleIdx="0" presStyleCnt="2"/>
      <dgm:spPr/>
    </dgm:pt>
    <dgm:pt modelId="{C76A36FC-3243-411E-99AA-8D26F2EB21ED}" type="pres">
      <dgm:prSet presAssocID="{4C50511A-E5B6-42B8-A68E-27A1C5F0434A}" presName="hierChild4" presStyleCnt="0"/>
      <dgm:spPr/>
    </dgm:pt>
    <dgm:pt modelId="{9F2C3C7F-8E63-4F42-A039-826C82D33C8B}" type="pres">
      <dgm:prSet presAssocID="{4C50511A-E5B6-42B8-A68E-27A1C5F0434A}" presName="hierChild5" presStyleCnt="0"/>
      <dgm:spPr/>
    </dgm:pt>
    <dgm:pt modelId="{FACCA9E7-5B1F-4F83-9116-D7001866A3C0}" type="pres">
      <dgm:prSet presAssocID="{7B0E4809-E7F9-4AA9-9E39-17A7720ACE7B}" presName="Name37" presStyleLbl="parChTrans1D2" presStyleIdx="1" presStyleCnt="2"/>
      <dgm:spPr/>
    </dgm:pt>
    <dgm:pt modelId="{49F5CF11-10CB-4647-A8E4-F38C80961C6B}" type="pres">
      <dgm:prSet presAssocID="{1126E6D6-66D1-476A-97F1-2230BBE72CED}" presName="hierRoot2" presStyleCnt="0">
        <dgm:presLayoutVars>
          <dgm:hierBranch val="init"/>
        </dgm:presLayoutVars>
      </dgm:prSet>
      <dgm:spPr/>
    </dgm:pt>
    <dgm:pt modelId="{DB8BA38C-11BD-4838-8595-57CB2C5E7FBE}" type="pres">
      <dgm:prSet presAssocID="{1126E6D6-66D1-476A-97F1-2230BBE72CED}" presName="rootComposite" presStyleCnt="0"/>
      <dgm:spPr/>
    </dgm:pt>
    <dgm:pt modelId="{971BA857-5D93-4CBF-987D-3533B350BCAE}" type="pres">
      <dgm:prSet presAssocID="{1126E6D6-66D1-476A-97F1-2230BBE72CED}" presName="rootText" presStyleLbl="node2" presStyleIdx="1" presStyleCnt="2">
        <dgm:presLayoutVars>
          <dgm:chPref val="3"/>
        </dgm:presLayoutVars>
      </dgm:prSet>
      <dgm:spPr/>
    </dgm:pt>
    <dgm:pt modelId="{FF9AADB3-BE24-4CF1-97D1-21A3CC7B696A}" type="pres">
      <dgm:prSet presAssocID="{1126E6D6-66D1-476A-97F1-2230BBE72CED}" presName="rootConnector" presStyleLbl="node2" presStyleIdx="1" presStyleCnt="2"/>
      <dgm:spPr/>
    </dgm:pt>
    <dgm:pt modelId="{25B28FC6-3E34-49CE-AF75-9AF6D2472506}" type="pres">
      <dgm:prSet presAssocID="{1126E6D6-66D1-476A-97F1-2230BBE72CED}" presName="hierChild4" presStyleCnt="0"/>
      <dgm:spPr/>
    </dgm:pt>
    <dgm:pt modelId="{A5F734AE-5A17-49C1-A49A-5797DA1C5210}" type="pres">
      <dgm:prSet presAssocID="{1126E6D6-66D1-476A-97F1-2230BBE72CED}" presName="hierChild5" presStyleCnt="0"/>
      <dgm:spPr/>
    </dgm:pt>
    <dgm:pt modelId="{EDAFFCE4-CFB0-4866-BDCD-A488433F5EE3}" type="pres">
      <dgm:prSet presAssocID="{337673A2-06B4-4DB1-89B2-AD801845AEA1}" presName="hierChild3" presStyleCnt="0"/>
      <dgm:spPr/>
    </dgm:pt>
  </dgm:ptLst>
  <dgm:cxnLst>
    <dgm:cxn modelId="{4D5ED20F-3C13-478F-8004-7B5305AFB58E}" srcId="{337673A2-06B4-4DB1-89B2-AD801845AEA1}" destId="{1126E6D6-66D1-476A-97F1-2230BBE72CED}" srcOrd="1" destOrd="0" parTransId="{7B0E4809-E7F9-4AA9-9E39-17A7720ACE7B}" sibTransId="{F071D5F6-7CFA-4F27-ACD0-CAA0636E8CD5}"/>
    <dgm:cxn modelId="{35C03B49-EDDF-42BD-8BCC-4640D9908681}" type="presOf" srcId="{372C6069-1F1F-432F-9257-CF88D39C0C9F}" destId="{D8E432B8-7851-4154-B0B5-4B1D73250447}" srcOrd="0" destOrd="0" presId="urn:microsoft.com/office/officeart/2005/8/layout/orgChart1"/>
    <dgm:cxn modelId="{5082616F-9A95-4E8F-8842-88BA37E0B1AC}" type="presOf" srcId="{1126E6D6-66D1-476A-97F1-2230BBE72CED}" destId="{971BA857-5D93-4CBF-987D-3533B350BCAE}" srcOrd="0" destOrd="0" presId="urn:microsoft.com/office/officeart/2005/8/layout/orgChart1"/>
    <dgm:cxn modelId="{0843C653-76C4-4C92-96B4-9450E6DAAF87}" srcId="{372C6069-1F1F-432F-9257-CF88D39C0C9F}" destId="{337673A2-06B4-4DB1-89B2-AD801845AEA1}" srcOrd="0" destOrd="0" parTransId="{49E7E454-96F9-4274-B2AD-9EC6E325ED6D}" sibTransId="{64B9E981-BF52-42E4-8324-3EEDFFD89461}"/>
    <dgm:cxn modelId="{86A6437D-217C-49AF-9A21-56EB0B8D839B}" type="presOf" srcId="{4C50511A-E5B6-42B8-A68E-27A1C5F0434A}" destId="{7569E898-9CEB-4AC4-8501-6B29E0B4F4D5}" srcOrd="0" destOrd="0" presId="urn:microsoft.com/office/officeart/2005/8/layout/orgChart1"/>
    <dgm:cxn modelId="{ECFBC584-8F08-4569-9F8F-673596401455}" type="presOf" srcId="{9E6B11E0-D331-4907-9B93-BB660BEF5C07}" destId="{2DC5739A-77C0-42B1-95E3-F580E2CD423C}" srcOrd="0" destOrd="0" presId="urn:microsoft.com/office/officeart/2005/8/layout/orgChart1"/>
    <dgm:cxn modelId="{F2A45FBD-77B2-42F0-A570-63511C9A3F29}" type="presOf" srcId="{4C50511A-E5B6-42B8-A68E-27A1C5F0434A}" destId="{5FCC2A1F-A1E1-4942-BB51-DD50FD459C33}" srcOrd="1" destOrd="0" presId="urn:microsoft.com/office/officeart/2005/8/layout/orgChart1"/>
    <dgm:cxn modelId="{77C803CA-F4C7-4FA4-8CDB-6739971F8A38}" srcId="{337673A2-06B4-4DB1-89B2-AD801845AEA1}" destId="{4C50511A-E5B6-42B8-A68E-27A1C5F0434A}" srcOrd="0" destOrd="0" parTransId="{9E6B11E0-D331-4907-9B93-BB660BEF5C07}" sibTransId="{65AF1BAB-48F4-4D07-BBAF-D52BFA7A577D}"/>
    <dgm:cxn modelId="{ADF944CC-72C5-44C4-8AB6-6F305EB45455}" type="presOf" srcId="{337673A2-06B4-4DB1-89B2-AD801845AEA1}" destId="{6315355B-8DFD-41E4-B83D-D2CB2B7C8A36}" srcOrd="1" destOrd="0" presId="urn:microsoft.com/office/officeart/2005/8/layout/orgChart1"/>
    <dgm:cxn modelId="{71184ACE-BF99-4438-816B-25732AB07A25}" type="presOf" srcId="{7B0E4809-E7F9-4AA9-9E39-17A7720ACE7B}" destId="{FACCA9E7-5B1F-4F83-9116-D7001866A3C0}" srcOrd="0" destOrd="0" presId="urn:microsoft.com/office/officeart/2005/8/layout/orgChart1"/>
    <dgm:cxn modelId="{8A32BDE2-0280-4408-9033-AB8FA7F6DFB7}" type="presOf" srcId="{337673A2-06B4-4DB1-89B2-AD801845AEA1}" destId="{50182B07-A3BB-4900-AF68-35202B5A75BD}" srcOrd="0" destOrd="0" presId="urn:microsoft.com/office/officeart/2005/8/layout/orgChart1"/>
    <dgm:cxn modelId="{9EA9FDF4-DD21-412B-8166-DE9C985D131C}" type="presOf" srcId="{1126E6D6-66D1-476A-97F1-2230BBE72CED}" destId="{FF9AADB3-BE24-4CF1-97D1-21A3CC7B696A}" srcOrd="1" destOrd="0" presId="urn:microsoft.com/office/officeart/2005/8/layout/orgChart1"/>
    <dgm:cxn modelId="{298D8ABF-891C-411F-BCBA-4847D3EE0AED}" type="presParOf" srcId="{D8E432B8-7851-4154-B0B5-4B1D73250447}" destId="{A5919A64-CEE0-40BE-900B-2C46D63E7929}" srcOrd="0" destOrd="0" presId="urn:microsoft.com/office/officeart/2005/8/layout/orgChart1"/>
    <dgm:cxn modelId="{01AD35F2-526E-4523-9D29-052F3CE931D4}" type="presParOf" srcId="{A5919A64-CEE0-40BE-900B-2C46D63E7929}" destId="{EB982395-27AB-4620-B1B0-927DF9DB371C}" srcOrd="0" destOrd="0" presId="urn:microsoft.com/office/officeart/2005/8/layout/orgChart1"/>
    <dgm:cxn modelId="{DD531595-C887-479F-B1EE-38CA94130861}" type="presParOf" srcId="{EB982395-27AB-4620-B1B0-927DF9DB371C}" destId="{50182B07-A3BB-4900-AF68-35202B5A75BD}" srcOrd="0" destOrd="0" presId="urn:microsoft.com/office/officeart/2005/8/layout/orgChart1"/>
    <dgm:cxn modelId="{6A1EC201-B2C1-413D-9807-FA80DA7AC4A5}" type="presParOf" srcId="{EB982395-27AB-4620-B1B0-927DF9DB371C}" destId="{6315355B-8DFD-41E4-B83D-D2CB2B7C8A36}" srcOrd="1" destOrd="0" presId="urn:microsoft.com/office/officeart/2005/8/layout/orgChart1"/>
    <dgm:cxn modelId="{41942F05-3897-498A-9318-55B708DE71F2}" type="presParOf" srcId="{A5919A64-CEE0-40BE-900B-2C46D63E7929}" destId="{24D791E0-194E-4C46-B8A7-19D0AB014E03}" srcOrd="1" destOrd="0" presId="urn:microsoft.com/office/officeart/2005/8/layout/orgChart1"/>
    <dgm:cxn modelId="{71231234-025C-419E-B40A-7AA172285D81}" type="presParOf" srcId="{24D791E0-194E-4C46-B8A7-19D0AB014E03}" destId="{2DC5739A-77C0-42B1-95E3-F580E2CD423C}" srcOrd="0" destOrd="0" presId="urn:microsoft.com/office/officeart/2005/8/layout/orgChart1"/>
    <dgm:cxn modelId="{F20EFC3D-4EF1-47C0-8B42-CC1DCD4778B5}" type="presParOf" srcId="{24D791E0-194E-4C46-B8A7-19D0AB014E03}" destId="{559882D7-8B8F-41E3-AF5F-E859F46B1B88}" srcOrd="1" destOrd="0" presId="urn:microsoft.com/office/officeart/2005/8/layout/orgChart1"/>
    <dgm:cxn modelId="{3830FCEB-F9A9-4392-A630-A43CDC88770B}" type="presParOf" srcId="{559882D7-8B8F-41E3-AF5F-E859F46B1B88}" destId="{200C6C40-BCAC-4931-B0AA-A2C2EDD7F533}" srcOrd="0" destOrd="0" presId="urn:microsoft.com/office/officeart/2005/8/layout/orgChart1"/>
    <dgm:cxn modelId="{E1271AF1-410A-45C0-B62C-4C2481A3CEDC}" type="presParOf" srcId="{200C6C40-BCAC-4931-B0AA-A2C2EDD7F533}" destId="{7569E898-9CEB-4AC4-8501-6B29E0B4F4D5}" srcOrd="0" destOrd="0" presId="urn:microsoft.com/office/officeart/2005/8/layout/orgChart1"/>
    <dgm:cxn modelId="{E6D7FDBE-6610-44DA-B694-3533854A2CDD}" type="presParOf" srcId="{200C6C40-BCAC-4931-B0AA-A2C2EDD7F533}" destId="{5FCC2A1F-A1E1-4942-BB51-DD50FD459C33}" srcOrd="1" destOrd="0" presId="urn:microsoft.com/office/officeart/2005/8/layout/orgChart1"/>
    <dgm:cxn modelId="{3C9D8F7A-4E79-45AA-AF95-7F15A7362289}" type="presParOf" srcId="{559882D7-8B8F-41E3-AF5F-E859F46B1B88}" destId="{C76A36FC-3243-411E-99AA-8D26F2EB21ED}" srcOrd="1" destOrd="0" presId="urn:microsoft.com/office/officeart/2005/8/layout/orgChart1"/>
    <dgm:cxn modelId="{34984B56-7D3E-4E2C-B4DF-668DA9966A69}" type="presParOf" srcId="{559882D7-8B8F-41E3-AF5F-E859F46B1B88}" destId="{9F2C3C7F-8E63-4F42-A039-826C82D33C8B}" srcOrd="2" destOrd="0" presId="urn:microsoft.com/office/officeart/2005/8/layout/orgChart1"/>
    <dgm:cxn modelId="{22657A72-2855-44C1-96A6-979EFA5B2EA2}" type="presParOf" srcId="{24D791E0-194E-4C46-B8A7-19D0AB014E03}" destId="{FACCA9E7-5B1F-4F83-9116-D7001866A3C0}" srcOrd="2" destOrd="0" presId="urn:microsoft.com/office/officeart/2005/8/layout/orgChart1"/>
    <dgm:cxn modelId="{B52E501E-40FA-498D-A6B4-5DA58E0B30C5}" type="presParOf" srcId="{24D791E0-194E-4C46-B8A7-19D0AB014E03}" destId="{49F5CF11-10CB-4647-A8E4-F38C80961C6B}" srcOrd="3" destOrd="0" presId="urn:microsoft.com/office/officeart/2005/8/layout/orgChart1"/>
    <dgm:cxn modelId="{FE302DED-6B89-4237-BC56-88010172A803}" type="presParOf" srcId="{49F5CF11-10CB-4647-A8E4-F38C80961C6B}" destId="{DB8BA38C-11BD-4838-8595-57CB2C5E7FBE}" srcOrd="0" destOrd="0" presId="urn:microsoft.com/office/officeart/2005/8/layout/orgChart1"/>
    <dgm:cxn modelId="{ACE751BE-B1D6-4823-BB70-0DE05873FA41}" type="presParOf" srcId="{DB8BA38C-11BD-4838-8595-57CB2C5E7FBE}" destId="{971BA857-5D93-4CBF-987D-3533B350BCAE}" srcOrd="0" destOrd="0" presId="urn:microsoft.com/office/officeart/2005/8/layout/orgChart1"/>
    <dgm:cxn modelId="{1EACAA41-4FD9-4FB7-AAF3-3496C1116929}" type="presParOf" srcId="{DB8BA38C-11BD-4838-8595-57CB2C5E7FBE}" destId="{FF9AADB3-BE24-4CF1-97D1-21A3CC7B696A}" srcOrd="1" destOrd="0" presId="urn:microsoft.com/office/officeart/2005/8/layout/orgChart1"/>
    <dgm:cxn modelId="{2291CC8F-AE93-4586-9377-065CB4DCA15C}" type="presParOf" srcId="{49F5CF11-10CB-4647-A8E4-F38C80961C6B}" destId="{25B28FC6-3E34-49CE-AF75-9AF6D2472506}" srcOrd="1" destOrd="0" presId="urn:microsoft.com/office/officeart/2005/8/layout/orgChart1"/>
    <dgm:cxn modelId="{5E74CEE7-6325-424B-88C0-C7B39BC46C0C}" type="presParOf" srcId="{49F5CF11-10CB-4647-A8E4-F38C80961C6B}" destId="{A5F734AE-5A17-49C1-A49A-5797DA1C5210}" srcOrd="2" destOrd="0" presId="urn:microsoft.com/office/officeart/2005/8/layout/orgChart1"/>
    <dgm:cxn modelId="{F6DC89DD-BA4B-4C35-B728-8311D1C10B2A}" type="presParOf" srcId="{A5919A64-CEE0-40BE-900B-2C46D63E7929}" destId="{EDAFFCE4-CFB0-4866-BDCD-A488433F5EE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10FA2C4-5A8F-4C82-B209-707E3220D753}"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3F7ACDD4-521B-4684-A37C-6A002B9A7933}">
      <dgm:prSet phldrT="[Text]" custT="1"/>
      <dgm:spPr>
        <a:solidFill>
          <a:schemeClr val="accent5">
            <a:lumMod val="50000"/>
          </a:schemeClr>
        </a:solidFill>
        <a:ln>
          <a:solidFill>
            <a:schemeClr val="tx1"/>
          </a:solidFill>
        </a:ln>
      </dgm:spPr>
      <dgm:t>
        <a:bodyPr/>
        <a:lstStyle/>
        <a:p>
          <a:pPr algn="ctr"/>
          <a:r>
            <a:rPr lang="en-US" sz="2000" dirty="0"/>
            <a:t>Investor wants to Borrow Funds to pay margin</a:t>
          </a:r>
        </a:p>
      </dgm:t>
    </dgm:pt>
    <dgm:pt modelId="{16953A8D-FFF3-4039-8C4A-CC7BF19AF60B}" type="parTrans" cxnId="{37286BBC-D55C-4EC7-AFE6-B0D8EC8CC4B8}">
      <dgm:prSet/>
      <dgm:spPr/>
      <dgm:t>
        <a:bodyPr/>
        <a:lstStyle/>
        <a:p>
          <a:endParaRPr lang="en-US"/>
        </a:p>
      </dgm:t>
    </dgm:pt>
    <dgm:pt modelId="{5785B6CC-CF8F-413E-8BE1-02684FDC3E5B}" type="sibTrans" cxnId="{37286BBC-D55C-4EC7-AFE6-B0D8EC8CC4B8}">
      <dgm:prSet/>
      <dgm:spPr/>
      <dgm:t>
        <a:bodyPr/>
        <a:lstStyle/>
        <a:p>
          <a:endParaRPr lang="en-US"/>
        </a:p>
      </dgm:t>
    </dgm:pt>
    <dgm:pt modelId="{89EDEC13-BD70-473F-975D-69362FE53F84}">
      <dgm:prSet phldrT="[Text]" custT="1"/>
      <dgm:spPr>
        <a:solidFill>
          <a:schemeClr val="accent4">
            <a:lumMod val="20000"/>
            <a:lumOff val="80000"/>
          </a:schemeClr>
        </a:solidFill>
        <a:ln>
          <a:solidFill>
            <a:schemeClr val="tx1"/>
          </a:solidFill>
        </a:ln>
      </dgm:spPr>
      <dgm:t>
        <a:bodyPr/>
        <a:lstStyle/>
        <a:p>
          <a:pPr algn="ctr"/>
          <a:r>
            <a:rPr lang="en-US" sz="1800" dirty="0">
              <a:solidFill>
                <a:schemeClr val="tx1"/>
              </a:solidFill>
            </a:rPr>
            <a:t>He may pledge his owned securities (shares, bonds, etc.) to borrow funds.</a:t>
          </a:r>
        </a:p>
      </dgm:t>
    </dgm:pt>
    <dgm:pt modelId="{68E66877-5EF9-4D3A-A9F3-21D701DFABA3}" type="parTrans" cxnId="{EF5DCB10-F5FD-47AE-8AEC-C3D3516EF8C8}">
      <dgm:prSet/>
      <dgm:spPr/>
      <dgm:t>
        <a:bodyPr/>
        <a:lstStyle/>
        <a:p>
          <a:endParaRPr lang="en-US"/>
        </a:p>
      </dgm:t>
    </dgm:pt>
    <dgm:pt modelId="{2CAB8D25-5439-46C9-92F6-4F1FE3919A59}" type="sibTrans" cxnId="{EF5DCB10-F5FD-47AE-8AEC-C3D3516EF8C8}">
      <dgm:prSet/>
      <dgm:spPr/>
      <dgm:t>
        <a:bodyPr/>
        <a:lstStyle/>
        <a:p>
          <a:endParaRPr lang="en-US"/>
        </a:p>
      </dgm:t>
    </dgm:pt>
    <dgm:pt modelId="{B599E881-3FCB-440E-9FD7-65AC1755E9C2}">
      <dgm:prSet phldrT="[Text]" custT="1"/>
      <dgm:spPr>
        <a:solidFill>
          <a:schemeClr val="accent5">
            <a:lumMod val="50000"/>
          </a:schemeClr>
        </a:solidFill>
        <a:ln>
          <a:solidFill>
            <a:schemeClr val="tx1"/>
          </a:solidFill>
        </a:ln>
      </dgm:spPr>
      <dgm:t>
        <a:bodyPr/>
        <a:lstStyle/>
        <a:p>
          <a:pPr algn="ctr"/>
          <a:r>
            <a:rPr lang="en-US" sz="2000" dirty="0"/>
            <a:t>Pledged securities act as collateral for the loan. Pledgee/ Creditor only has possession of pledged securities and not ownership/ title to the pledged securities.</a:t>
          </a:r>
        </a:p>
      </dgm:t>
    </dgm:pt>
    <dgm:pt modelId="{7CA22280-1EC1-470B-8B0F-034321DF59DC}" type="parTrans" cxnId="{1F8F449A-1557-43F4-B87B-5DB9F676DFFE}">
      <dgm:prSet/>
      <dgm:spPr/>
      <dgm:t>
        <a:bodyPr/>
        <a:lstStyle/>
        <a:p>
          <a:endParaRPr lang="en-US"/>
        </a:p>
      </dgm:t>
    </dgm:pt>
    <dgm:pt modelId="{D372BDD8-DCA1-4F72-85F3-D4DCD5747E63}" type="sibTrans" cxnId="{1F8F449A-1557-43F4-B87B-5DB9F676DFFE}">
      <dgm:prSet/>
      <dgm:spPr/>
      <dgm:t>
        <a:bodyPr/>
        <a:lstStyle/>
        <a:p>
          <a:endParaRPr lang="en-US"/>
        </a:p>
      </dgm:t>
    </dgm:pt>
    <dgm:pt modelId="{3004268A-7FD4-49CB-98ED-DC2F10127B4B}">
      <dgm:prSet custT="1"/>
      <dgm:spPr>
        <a:solidFill>
          <a:schemeClr val="accent4">
            <a:lumMod val="20000"/>
            <a:lumOff val="80000"/>
          </a:schemeClr>
        </a:solidFill>
        <a:ln>
          <a:solidFill>
            <a:schemeClr val="tx1"/>
          </a:solidFill>
        </a:ln>
      </dgm:spPr>
      <dgm:t>
        <a:bodyPr/>
        <a:lstStyle/>
        <a:p>
          <a:pPr algn="ctr"/>
          <a:r>
            <a:rPr lang="en-US" sz="1800" dirty="0">
              <a:solidFill>
                <a:schemeClr val="tx1"/>
              </a:solidFill>
            </a:rPr>
            <a:t>If borrower of funds(pledger) defaults on repayment </a:t>
          </a:r>
          <a:r>
            <a:rPr lang="en-US" sz="1800" dirty="0">
              <a:solidFill>
                <a:schemeClr val="tx1"/>
              </a:solidFill>
              <a:sym typeface="Wingdings" panose="05000000000000000000" pitchFamily="2" charset="2"/>
            </a:rPr>
            <a:t> lender of funds (pledgee) can sell the securities and recover his money</a:t>
          </a:r>
          <a:endParaRPr lang="en-US" sz="1800" dirty="0">
            <a:solidFill>
              <a:schemeClr val="tx1"/>
            </a:solidFill>
          </a:endParaRPr>
        </a:p>
      </dgm:t>
    </dgm:pt>
    <dgm:pt modelId="{6DC3BF43-9A27-4C93-B3ED-CC2F40D1D373}" type="parTrans" cxnId="{1D15DCEA-5FBC-49C4-B977-E5B52F303B2F}">
      <dgm:prSet/>
      <dgm:spPr/>
      <dgm:t>
        <a:bodyPr/>
        <a:lstStyle/>
        <a:p>
          <a:endParaRPr lang="en-US"/>
        </a:p>
      </dgm:t>
    </dgm:pt>
    <dgm:pt modelId="{7BC81DED-47D1-4030-B6B6-4F4942C96221}" type="sibTrans" cxnId="{1D15DCEA-5FBC-49C4-B977-E5B52F303B2F}">
      <dgm:prSet/>
      <dgm:spPr/>
      <dgm:t>
        <a:bodyPr/>
        <a:lstStyle/>
        <a:p>
          <a:endParaRPr lang="en-US"/>
        </a:p>
      </dgm:t>
    </dgm:pt>
    <dgm:pt modelId="{568DACF5-5684-4AD4-BEDE-EA0E0755E9BD}">
      <dgm:prSet custT="1"/>
      <dgm:spPr>
        <a:solidFill>
          <a:schemeClr val="accent5">
            <a:lumMod val="50000"/>
          </a:schemeClr>
        </a:solidFill>
        <a:ln>
          <a:solidFill>
            <a:schemeClr val="tx1"/>
          </a:solidFill>
        </a:ln>
      </dgm:spPr>
      <dgm:t>
        <a:bodyPr/>
        <a:lstStyle/>
        <a:p>
          <a:pPr algn="ctr"/>
          <a:r>
            <a:rPr lang="en-US" sz="2000" dirty="0"/>
            <a:t>Securities are provisionally moved from pledger’s/ debtor’s securities account to pledgee’s/ creditor’s securities account.</a:t>
          </a:r>
        </a:p>
      </dgm:t>
    </dgm:pt>
    <dgm:pt modelId="{7F3112FA-D30F-4CA3-BEB9-61D7016A54A8}" type="parTrans" cxnId="{3D7E9A0C-B2EC-435E-B534-CC5C7ED9230E}">
      <dgm:prSet/>
      <dgm:spPr/>
      <dgm:t>
        <a:bodyPr/>
        <a:lstStyle/>
        <a:p>
          <a:endParaRPr lang="en-US"/>
        </a:p>
      </dgm:t>
    </dgm:pt>
    <dgm:pt modelId="{1D216F14-979E-4E3D-B76E-B5712D7BC4F2}" type="sibTrans" cxnId="{3D7E9A0C-B2EC-435E-B534-CC5C7ED9230E}">
      <dgm:prSet/>
      <dgm:spPr/>
      <dgm:t>
        <a:bodyPr/>
        <a:lstStyle/>
        <a:p>
          <a:endParaRPr lang="en-US"/>
        </a:p>
      </dgm:t>
    </dgm:pt>
    <dgm:pt modelId="{BBB10D97-C884-44F2-BC70-2EE424C813AE}">
      <dgm:prSet/>
      <dgm:spPr/>
      <dgm:t>
        <a:bodyPr/>
        <a:lstStyle/>
        <a:p>
          <a:endParaRPr lang="en-US"/>
        </a:p>
      </dgm:t>
    </dgm:pt>
    <dgm:pt modelId="{8E38684F-7D38-45F8-A60F-709893C76BF1}" type="parTrans" cxnId="{56DF2F4B-9749-486D-88E4-D141EA1D1A51}">
      <dgm:prSet/>
      <dgm:spPr/>
      <dgm:t>
        <a:bodyPr/>
        <a:lstStyle/>
        <a:p>
          <a:endParaRPr lang="en-US"/>
        </a:p>
      </dgm:t>
    </dgm:pt>
    <dgm:pt modelId="{4EE7CFE2-5CC7-4BF2-8C5E-79085EB9E21B}" type="sibTrans" cxnId="{56DF2F4B-9749-486D-88E4-D141EA1D1A51}">
      <dgm:prSet/>
      <dgm:spPr/>
      <dgm:t>
        <a:bodyPr/>
        <a:lstStyle/>
        <a:p>
          <a:endParaRPr lang="en-US"/>
        </a:p>
      </dgm:t>
    </dgm:pt>
    <dgm:pt modelId="{6C62384F-578F-471B-BB48-841AF7098C31}" type="pres">
      <dgm:prSet presAssocID="{D10FA2C4-5A8F-4C82-B209-707E3220D753}" presName="outerComposite" presStyleCnt="0">
        <dgm:presLayoutVars>
          <dgm:chMax val="5"/>
          <dgm:dir/>
          <dgm:resizeHandles val="exact"/>
        </dgm:presLayoutVars>
      </dgm:prSet>
      <dgm:spPr/>
    </dgm:pt>
    <dgm:pt modelId="{AEBD28AF-4A68-4AC1-8B0E-FE50E09EEF8D}" type="pres">
      <dgm:prSet presAssocID="{D10FA2C4-5A8F-4C82-B209-707E3220D753}" presName="dummyMaxCanvas" presStyleCnt="0">
        <dgm:presLayoutVars/>
      </dgm:prSet>
      <dgm:spPr/>
    </dgm:pt>
    <dgm:pt modelId="{00A61277-A204-49F2-8240-5A3730F307E1}" type="pres">
      <dgm:prSet presAssocID="{D10FA2C4-5A8F-4C82-B209-707E3220D753}" presName="FiveNodes_1" presStyleLbl="node1" presStyleIdx="0" presStyleCnt="5" custScaleX="129870" custScaleY="93483" custLinFactNeighborX="14724" custLinFactNeighborY="-14888">
        <dgm:presLayoutVars>
          <dgm:bulletEnabled val="1"/>
        </dgm:presLayoutVars>
      </dgm:prSet>
      <dgm:spPr/>
    </dgm:pt>
    <dgm:pt modelId="{152ED7D1-9E33-4E6B-92BE-5D2E7DFFC2B5}" type="pres">
      <dgm:prSet presAssocID="{D10FA2C4-5A8F-4C82-B209-707E3220D753}" presName="FiveNodes_2" presStyleLbl="node1" presStyleIdx="1" presStyleCnt="5" custScaleX="129870" custScaleY="68012" custLinFactNeighborX="7257" custLinFactNeighborY="-9054">
        <dgm:presLayoutVars>
          <dgm:bulletEnabled val="1"/>
        </dgm:presLayoutVars>
      </dgm:prSet>
      <dgm:spPr/>
    </dgm:pt>
    <dgm:pt modelId="{6753EA73-9E3E-49E1-889E-E0BA1B6FCEA9}" type="pres">
      <dgm:prSet presAssocID="{D10FA2C4-5A8F-4C82-B209-707E3220D753}" presName="FiveNodes_3" presStyleLbl="node1" presStyleIdx="2" presStyleCnt="5" custScaleX="129870" custScaleY="93559" custLinFactNeighborX="-211" custLinFactNeighborY="1489">
        <dgm:presLayoutVars>
          <dgm:bulletEnabled val="1"/>
        </dgm:presLayoutVars>
      </dgm:prSet>
      <dgm:spPr/>
    </dgm:pt>
    <dgm:pt modelId="{1E940FAD-0EE8-41F5-959D-2451044C0CAC}" type="pres">
      <dgm:prSet presAssocID="{D10FA2C4-5A8F-4C82-B209-707E3220D753}" presName="FiveNodes_4" presStyleLbl="node1" presStyleIdx="3" presStyleCnt="5" custScaleX="129823" custScaleY="92101" custLinFactNeighborX="-7702" custLinFactNeighborY="11899">
        <dgm:presLayoutVars>
          <dgm:bulletEnabled val="1"/>
        </dgm:presLayoutVars>
      </dgm:prSet>
      <dgm:spPr/>
    </dgm:pt>
    <dgm:pt modelId="{FBB5D755-95F7-4A99-A2E5-0B01967C3C4C}" type="pres">
      <dgm:prSet presAssocID="{D10FA2C4-5A8F-4C82-B209-707E3220D753}" presName="FiveNodes_5" presStyleLbl="node1" presStyleIdx="4" presStyleCnt="5" custScaleX="129028" custScaleY="78436" custLinFactNeighborX="-15567" custLinFactNeighborY="10782">
        <dgm:presLayoutVars>
          <dgm:bulletEnabled val="1"/>
        </dgm:presLayoutVars>
      </dgm:prSet>
      <dgm:spPr/>
    </dgm:pt>
    <dgm:pt modelId="{F3643619-EF25-4627-B141-BCF4F57BF594}" type="pres">
      <dgm:prSet presAssocID="{D10FA2C4-5A8F-4C82-B209-707E3220D753}" presName="FiveConn_1-2" presStyleLbl="fgAccFollowNode1" presStyleIdx="0" presStyleCnt="4" custLinFactX="100000" custLinFactNeighborX="174855" custLinFactNeighborY="-6689">
        <dgm:presLayoutVars>
          <dgm:bulletEnabled val="1"/>
        </dgm:presLayoutVars>
      </dgm:prSet>
      <dgm:spPr/>
    </dgm:pt>
    <dgm:pt modelId="{E4A3F563-C39E-49B6-81D0-AC4BBCD4B623}" type="pres">
      <dgm:prSet presAssocID="{D10FA2C4-5A8F-4C82-B209-707E3220D753}" presName="FiveConn_2-3" presStyleLbl="fgAccFollowNode1" presStyleIdx="1" presStyleCnt="4" custLinFactX="85527" custLinFactNeighborX="100000" custLinFactNeighborY="-9161">
        <dgm:presLayoutVars>
          <dgm:bulletEnabled val="1"/>
        </dgm:presLayoutVars>
      </dgm:prSet>
      <dgm:spPr/>
    </dgm:pt>
    <dgm:pt modelId="{AE7D4FEE-2E8C-41EB-BF59-5856ADBEA99C}" type="pres">
      <dgm:prSet presAssocID="{D10FA2C4-5A8F-4C82-B209-707E3220D753}" presName="FiveConn_3-4" presStyleLbl="fgAccFollowNode1" presStyleIdx="2" presStyleCnt="4" custLinFactNeighborX="96199" custLinFactNeighborY="12905">
        <dgm:presLayoutVars>
          <dgm:bulletEnabled val="1"/>
        </dgm:presLayoutVars>
      </dgm:prSet>
      <dgm:spPr/>
    </dgm:pt>
    <dgm:pt modelId="{CBB550F0-6F3B-4AD2-B987-E08C55852146}" type="pres">
      <dgm:prSet presAssocID="{D10FA2C4-5A8F-4C82-B209-707E3220D753}" presName="FiveConn_4-5" presStyleLbl="fgAccFollowNode1" presStyleIdx="3" presStyleCnt="4" custLinFactNeighborX="8027" custLinFactNeighborY="18324">
        <dgm:presLayoutVars>
          <dgm:bulletEnabled val="1"/>
        </dgm:presLayoutVars>
      </dgm:prSet>
      <dgm:spPr/>
    </dgm:pt>
    <dgm:pt modelId="{E7FEC01A-E26B-4B8B-A9FA-E65B5AAF1C3B}" type="pres">
      <dgm:prSet presAssocID="{D10FA2C4-5A8F-4C82-B209-707E3220D753}" presName="FiveNodes_1_text" presStyleLbl="node1" presStyleIdx="4" presStyleCnt="5">
        <dgm:presLayoutVars>
          <dgm:bulletEnabled val="1"/>
        </dgm:presLayoutVars>
      </dgm:prSet>
      <dgm:spPr/>
    </dgm:pt>
    <dgm:pt modelId="{B5E9B71E-CBCF-4961-B8CD-F4B2926671FB}" type="pres">
      <dgm:prSet presAssocID="{D10FA2C4-5A8F-4C82-B209-707E3220D753}" presName="FiveNodes_2_text" presStyleLbl="node1" presStyleIdx="4" presStyleCnt="5">
        <dgm:presLayoutVars>
          <dgm:bulletEnabled val="1"/>
        </dgm:presLayoutVars>
      </dgm:prSet>
      <dgm:spPr/>
    </dgm:pt>
    <dgm:pt modelId="{B67702EA-C3C8-45D4-90A9-E0EA9BB90AC2}" type="pres">
      <dgm:prSet presAssocID="{D10FA2C4-5A8F-4C82-B209-707E3220D753}" presName="FiveNodes_3_text" presStyleLbl="node1" presStyleIdx="4" presStyleCnt="5">
        <dgm:presLayoutVars>
          <dgm:bulletEnabled val="1"/>
        </dgm:presLayoutVars>
      </dgm:prSet>
      <dgm:spPr/>
    </dgm:pt>
    <dgm:pt modelId="{28BE70B0-4BC1-4042-97EF-A47AEEF0E2A1}" type="pres">
      <dgm:prSet presAssocID="{D10FA2C4-5A8F-4C82-B209-707E3220D753}" presName="FiveNodes_4_text" presStyleLbl="node1" presStyleIdx="4" presStyleCnt="5">
        <dgm:presLayoutVars>
          <dgm:bulletEnabled val="1"/>
        </dgm:presLayoutVars>
      </dgm:prSet>
      <dgm:spPr/>
    </dgm:pt>
    <dgm:pt modelId="{938F726E-D56A-46D2-BB63-05AB4E03672A}" type="pres">
      <dgm:prSet presAssocID="{D10FA2C4-5A8F-4C82-B209-707E3220D753}" presName="FiveNodes_5_text" presStyleLbl="node1" presStyleIdx="4" presStyleCnt="5">
        <dgm:presLayoutVars>
          <dgm:bulletEnabled val="1"/>
        </dgm:presLayoutVars>
      </dgm:prSet>
      <dgm:spPr/>
    </dgm:pt>
  </dgm:ptLst>
  <dgm:cxnLst>
    <dgm:cxn modelId="{3D7E9A0C-B2EC-435E-B534-CC5C7ED9230E}" srcId="{D10FA2C4-5A8F-4C82-B209-707E3220D753}" destId="{568DACF5-5684-4AD4-BEDE-EA0E0755E9BD}" srcOrd="4" destOrd="0" parTransId="{7F3112FA-D30F-4CA3-BEB9-61D7016A54A8}" sibTransId="{1D216F14-979E-4E3D-B76E-B5712D7BC4F2}"/>
    <dgm:cxn modelId="{EF5DCB10-F5FD-47AE-8AEC-C3D3516EF8C8}" srcId="{D10FA2C4-5A8F-4C82-B209-707E3220D753}" destId="{89EDEC13-BD70-473F-975D-69362FE53F84}" srcOrd="1" destOrd="0" parTransId="{68E66877-5EF9-4D3A-A9F3-21D701DFABA3}" sibTransId="{2CAB8D25-5439-46C9-92F6-4F1FE3919A59}"/>
    <dgm:cxn modelId="{A3950613-AEC3-4204-BC9B-18FF1240C54A}" type="presOf" srcId="{B599E881-3FCB-440E-9FD7-65AC1755E9C2}" destId="{B67702EA-C3C8-45D4-90A9-E0EA9BB90AC2}" srcOrd="1" destOrd="0" presId="urn:microsoft.com/office/officeart/2005/8/layout/vProcess5"/>
    <dgm:cxn modelId="{16ED1213-8028-4C48-A629-4E72BED311CC}" type="presOf" srcId="{89EDEC13-BD70-473F-975D-69362FE53F84}" destId="{152ED7D1-9E33-4E6B-92BE-5D2E7DFFC2B5}" srcOrd="0" destOrd="0" presId="urn:microsoft.com/office/officeart/2005/8/layout/vProcess5"/>
    <dgm:cxn modelId="{E9CAF425-B23F-49FA-A3F9-B138990F4203}" type="presOf" srcId="{568DACF5-5684-4AD4-BEDE-EA0E0755E9BD}" destId="{FBB5D755-95F7-4A99-A2E5-0B01967C3C4C}" srcOrd="0" destOrd="0" presId="urn:microsoft.com/office/officeart/2005/8/layout/vProcess5"/>
    <dgm:cxn modelId="{C7F04E2F-7F25-4BDE-9E29-A1B32A5C8BC9}" type="presOf" srcId="{3004268A-7FD4-49CB-98ED-DC2F10127B4B}" destId="{1E940FAD-0EE8-41F5-959D-2451044C0CAC}" srcOrd="0" destOrd="0" presId="urn:microsoft.com/office/officeart/2005/8/layout/vProcess5"/>
    <dgm:cxn modelId="{080ADB30-4E1D-4DEB-9581-B25152894C1C}" type="presOf" srcId="{7BC81DED-47D1-4030-B6B6-4F4942C96221}" destId="{CBB550F0-6F3B-4AD2-B987-E08C55852146}" srcOrd="0" destOrd="0" presId="urn:microsoft.com/office/officeart/2005/8/layout/vProcess5"/>
    <dgm:cxn modelId="{F1846931-EACD-470D-AF61-9AD1CB8F35B4}" type="presOf" srcId="{D10FA2C4-5A8F-4C82-B209-707E3220D753}" destId="{6C62384F-578F-471B-BB48-841AF7098C31}" srcOrd="0" destOrd="0" presId="urn:microsoft.com/office/officeart/2005/8/layout/vProcess5"/>
    <dgm:cxn modelId="{466F093F-DC51-4BA4-82FD-69BA22F8183E}" type="presOf" srcId="{2CAB8D25-5439-46C9-92F6-4F1FE3919A59}" destId="{E4A3F563-C39E-49B6-81D0-AC4BBCD4B623}" srcOrd="0" destOrd="0" presId="urn:microsoft.com/office/officeart/2005/8/layout/vProcess5"/>
    <dgm:cxn modelId="{A57DAB47-C857-4F01-8318-869502262E4D}" type="presOf" srcId="{89EDEC13-BD70-473F-975D-69362FE53F84}" destId="{B5E9B71E-CBCF-4961-B8CD-F4B2926671FB}" srcOrd="1" destOrd="0" presId="urn:microsoft.com/office/officeart/2005/8/layout/vProcess5"/>
    <dgm:cxn modelId="{56DF2F4B-9749-486D-88E4-D141EA1D1A51}" srcId="{D10FA2C4-5A8F-4C82-B209-707E3220D753}" destId="{BBB10D97-C884-44F2-BC70-2EE424C813AE}" srcOrd="5" destOrd="0" parTransId="{8E38684F-7D38-45F8-A60F-709893C76BF1}" sibTransId="{4EE7CFE2-5CC7-4BF2-8C5E-79085EB9E21B}"/>
    <dgm:cxn modelId="{97FB194F-5135-4F02-B92C-BE3E8B14A54F}" type="presOf" srcId="{D372BDD8-DCA1-4F72-85F3-D4DCD5747E63}" destId="{AE7D4FEE-2E8C-41EB-BF59-5856ADBEA99C}" srcOrd="0" destOrd="0" presId="urn:microsoft.com/office/officeart/2005/8/layout/vProcess5"/>
    <dgm:cxn modelId="{3DCF9B55-E8ED-4785-B5BC-6DB3559E89F2}" type="presOf" srcId="{B599E881-3FCB-440E-9FD7-65AC1755E9C2}" destId="{6753EA73-9E3E-49E1-889E-E0BA1B6FCEA9}" srcOrd="0" destOrd="0" presId="urn:microsoft.com/office/officeart/2005/8/layout/vProcess5"/>
    <dgm:cxn modelId="{95FCE378-FE60-4DA5-B018-36675E198663}" type="presOf" srcId="{3F7ACDD4-521B-4684-A37C-6A002B9A7933}" destId="{00A61277-A204-49F2-8240-5A3730F307E1}" srcOrd="0" destOrd="0" presId="urn:microsoft.com/office/officeart/2005/8/layout/vProcess5"/>
    <dgm:cxn modelId="{1F8F449A-1557-43F4-B87B-5DB9F676DFFE}" srcId="{D10FA2C4-5A8F-4C82-B209-707E3220D753}" destId="{B599E881-3FCB-440E-9FD7-65AC1755E9C2}" srcOrd="2" destOrd="0" parTransId="{7CA22280-1EC1-470B-8B0F-034321DF59DC}" sibTransId="{D372BDD8-DCA1-4F72-85F3-D4DCD5747E63}"/>
    <dgm:cxn modelId="{84C4AFA1-3924-4795-90D9-CCC346673E8F}" type="presOf" srcId="{3F7ACDD4-521B-4684-A37C-6A002B9A7933}" destId="{E7FEC01A-E26B-4B8B-A9FA-E65B5AAF1C3B}" srcOrd="1" destOrd="0" presId="urn:microsoft.com/office/officeart/2005/8/layout/vProcess5"/>
    <dgm:cxn modelId="{6655DDA4-7FCF-409C-800A-0AC280FAB12C}" type="presOf" srcId="{5785B6CC-CF8F-413E-8BE1-02684FDC3E5B}" destId="{F3643619-EF25-4627-B141-BCF4F57BF594}" srcOrd="0" destOrd="0" presId="urn:microsoft.com/office/officeart/2005/8/layout/vProcess5"/>
    <dgm:cxn modelId="{C7B521AB-4552-4466-A00E-2A8239FE54AE}" type="presOf" srcId="{568DACF5-5684-4AD4-BEDE-EA0E0755E9BD}" destId="{938F726E-D56A-46D2-BB63-05AB4E03672A}" srcOrd="1" destOrd="0" presId="urn:microsoft.com/office/officeart/2005/8/layout/vProcess5"/>
    <dgm:cxn modelId="{37286BBC-D55C-4EC7-AFE6-B0D8EC8CC4B8}" srcId="{D10FA2C4-5A8F-4C82-B209-707E3220D753}" destId="{3F7ACDD4-521B-4684-A37C-6A002B9A7933}" srcOrd="0" destOrd="0" parTransId="{16953A8D-FFF3-4039-8C4A-CC7BF19AF60B}" sibTransId="{5785B6CC-CF8F-413E-8BE1-02684FDC3E5B}"/>
    <dgm:cxn modelId="{84714DDD-CCE7-41CA-87BC-47A6C2121BF2}" type="presOf" srcId="{3004268A-7FD4-49CB-98ED-DC2F10127B4B}" destId="{28BE70B0-4BC1-4042-97EF-A47AEEF0E2A1}" srcOrd="1" destOrd="0" presId="urn:microsoft.com/office/officeart/2005/8/layout/vProcess5"/>
    <dgm:cxn modelId="{1D15DCEA-5FBC-49C4-B977-E5B52F303B2F}" srcId="{D10FA2C4-5A8F-4C82-B209-707E3220D753}" destId="{3004268A-7FD4-49CB-98ED-DC2F10127B4B}" srcOrd="3" destOrd="0" parTransId="{6DC3BF43-9A27-4C93-B3ED-CC2F40D1D373}" sibTransId="{7BC81DED-47D1-4030-B6B6-4F4942C96221}"/>
    <dgm:cxn modelId="{38D01277-A6D2-44BB-BA03-0585BE5B88DD}" type="presParOf" srcId="{6C62384F-578F-471B-BB48-841AF7098C31}" destId="{AEBD28AF-4A68-4AC1-8B0E-FE50E09EEF8D}" srcOrd="0" destOrd="0" presId="urn:microsoft.com/office/officeart/2005/8/layout/vProcess5"/>
    <dgm:cxn modelId="{7028D3B7-3497-43FB-90FA-E2448754EDEB}" type="presParOf" srcId="{6C62384F-578F-471B-BB48-841AF7098C31}" destId="{00A61277-A204-49F2-8240-5A3730F307E1}" srcOrd="1" destOrd="0" presId="urn:microsoft.com/office/officeart/2005/8/layout/vProcess5"/>
    <dgm:cxn modelId="{801C9407-13F4-4431-A782-79998A740393}" type="presParOf" srcId="{6C62384F-578F-471B-BB48-841AF7098C31}" destId="{152ED7D1-9E33-4E6B-92BE-5D2E7DFFC2B5}" srcOrd="2" destOrd="0" presId="urn:microsoft.com/office/officeart/2005/8/layout/vProcess5"/>
    <dgm:cxn modelId="{CC813FC5-0665-4271-B601-045E68D19209}" type="presParOf" srcId="{6C62384F-578F-471B-BB48-841AF7098C31}" destId="{6753EA73-9E3E-49E1-889E-E0BA1B6FCEA9}" srcOrd="3" destOrd="0" presId="urn:microsoft.com/office/officeart/2005/8/layout/vProcess5"/>
    <dgm:cxn modelId="{82E5F110-5C30-490E-854D-680519E73755}" type="presParOf" srcId="{6C62384F-578F-471B-BB48-841AF7098C31}" destId="{1E940FAD-0EE8-41F5-959D-2451044C0CAC}" srcOrd="4" destOrd="0" presId="urn:microsoft.com/office/officeart/2005/8/layout/vProcess5"/>
    <dgm:cxn modelId="{5C468D0C-6B52-413A-9C04-210E46AB48A4}" type="presParOf" srcId="{6C62384F-578F-471B-BB48-841AF7098C31}" destId="{FBB5D755-95F7-4A99-A2E5-0B01967C3C4C}" srcOrd="5" destOrd="0" presId="urn:microsoft.com/office/officeart/2005/8/layout/vProcess5"/>
    <dgm:cxn modelId="{A5BA1413-9615-4F9D-A792-37F0F7B108EA}" type="presParOf" srcId="{6C62384F-578F-471B-BB48-841AF7098C31}" destId="{F3643619-EF25-4627-B141-BCF4F57BF594}" srcOrd="6" destOrd="0" presId="urn:microsoft.com/office/officeart/2005/8/layout/vProcess5"/>
    <dgm:cxn modelId="{13E1F0D0-B1C8-48FD-9B8B-E2AD1B5E7D1F}" type="presParOf" srcId="{6C62384F-578F-471B-BB48-841AF7098C31}" destId="{E4A3F563-C39E-49B6-81D0-AC4BBCD4B623}" srcOrd="7" destOrd="0" presId="urn:microsoft.com/office/officeart/2005/8/layout/vProcess5"/>
    <dgm:cxn modelId="{38F14A55-90F0-4492-B8CB-EAD65C478B58}" type="presParOf" srcId="{6C62384F-578F-471B-BB48-841AF7098C31}" destId="{AE7D4FEE-2E8C-41EB-BF59-5856ADBEA99C}" srcOrd="8" destOrd="0" presId="urn:microsoft.com/office/officeart/2005/8/layout/vProcess5"/>
    <dgm:cxn modelId="{D55D8087-D2CF-46E2-9DDB-9B2FCFD3F916}" type="presParOf" srcId="{6C62384F-578F-471B-BB48-841AF7098C31}" destId="{CBB550F0-6F3B-4AD2-B987-E08C55852146}" srcOrd="9" destOrd="0" presId="urn:microsoft.com/office/officeart/2005/8/layout/vProcess5"/>
    <dgm:cxn modelId="{41DF319E-D8D8-419C-BD5C-8DCC5923814D}" type="presParOf" srcId="{6C62384F-578F-471B-BB48-841AF7098C31}" destId="{E7FEC01A-E26B-4B8B-A9FA-E65B5AAF1C3B}" srcOrd="10" destOrd="0" presId="urn:microsoft.com/office/officeart/2005/8/layout/vProcess5"/>
    <dgm:cxn modelId="{AB6968FB-E64B-40B9-9A02-D99BBE578365}" type="presParOf" srcId="{6C62384F-578F-471B-BB48-841AF7098C31}" destId="{B5E9B71E-CBCF-4961-B8CD-F4B2926671FB}" srcOrd="11" destOrd="0" presId="urn:microsoft.com/office/officeart/2005/8/layout/vProcess5"/>
    <dgm:cxn modelId="{2EF2EDFA-48E2-4A80-B616-0EB99404982B}" type="presParOf" srcId="{6C62384F-578F-471B-BB48-841AF7098C31}" destId="{B67702EA-C3C8-45D4-90A9-E0EA9BB90AC2}" srcOrd="12" destOrd="0" presId="urn:microsoft.com/office/officeart/2005/8/layout/vProcess5"/>
    <dgm:cxn modelId="{04032FBF-BC11-4D35-A876-019C044685AB}" type="presParOf" srcId="{6C62384F-578F-471B-BB48-841AF7098C31}" destId="{28BE70B0-4BC1-4042-97EF-A47AEEF0E2A1}" srcOrd="13" destOrd="0" presId="urn:microsoft.com/office/officeart/2005/8/layout/vProcess5"/>
    <dgm:cxn modelId="{695C752A-6A22-4207-8F6B-F62F69483512}" type="presParOf" srcId="{6C62384F-578F-471B-BB48-841AF7098C31}" destId="{938F726E-D56A-46D2-BB63-05AB4E03672A}"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5904E1D-9CFA-4647-8AAC-73E762DED953}"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01224EB7-054F-4781-9989-E7423F469236}">
      <dgm:prSet phldrT="[Text]" custT="1"/>
      <dgm:spPr>
        <a:solidFill>
          <a:schemeClr val="accent4">
            <a:lumMod val="75000"/>
          </a:schemeClr>
        </a:solidFill>
        <a:ln>
          <a:solidFill>
            <a:schemeClr val="tx1"/>
          </a:solidFill>
        </a:ln>
      </dgm:spPr>
      <dgm:t>
        <a:bodyPr/>
        <a:lstStyle/>
        <a:p>
          <a:r>
            <a:rPr lang="en-US" sz="2400" dirty="0"/>
            <a:t>Holding Statement</a:t>
          </a:r>
        </a:p>
      </dgm:t>
    </dgm:pt>
    <dgm:pt modelId="{96B29030-37F7-4544-BC4E-56A8C8E88D01}" type="parTrans" cxnId="{86B4169B-C2BA-477E-92E7-BF41A84EAE4E}">
      <dgm:prSet/>
      <dgm:spPr/>
      <dgm:t>
        <a:bodyPr/>
        <a:lstStyle/>
        <a:p>
          <a:endParaRPr lang="en-US" sz="1400"/>
        </a:p>
      </dgm:t>
    </dgm:pt>
    <dgm:pt modelId="{B7681D22-9A23-4C8E-AB9D-B10B9497A801}" type="sibTrans" cxnId="{86B4169B-C2BA-477E-92E7-BF41A84EAE4E}">
      <dgm:prSet/>
      <dgm:spPr/>
      <dgm:t>
        <a:bodyPr/>
        <a:lstStyle/>
        <a:p>
          <a:endParaRPr lang="en-US" sz="1400"/>
        </a:p>
      </dgm:t>
    </dgm:pt>
    <dgm:pt modelId="{0ADEB73C-E3A8-42CD-8A60-5081F8C6438E}">
      <dgm:prSet phldrT="[Text]" custT="1"/>
      <dgm:spPr>
        <a:ln>
          <a:solidFill>
            <a:schemeClr val="tx1"/>
          </a:solidFill>
        </a:ln>
      </dgm:spPr>
      <dgm:t>
        <a:bodyPr/>
        <a:lstStyle/>
        <a:p>
          <a:r>
            <a:rPr lang="en-US" sz="2000" dirty="0"/>
            <a:t>EQUITY</a:t>
          </a:r>
        </a:p>
      </dgm:t>
    </dgm:pt>
    <dgm:pt modelId="{65046CD5-1DDB-4455-A39F-CDEC7CED52FD}" type="parTrans" cxnId="{70D3AC7D-2234-4B0C-AD5F-276BEC3287CD}">
      <dgm:prSet custT="1"/>
      <dgm:spPr/>
      <dgm:t>
        <a:bodyPr/>
        <a:lstStyle/>
        <a:p>
          <a:endParaRPr lang="en-US" sz="500"/>
        </a:p>
      </dgm:t>
    </dgm:pt>
    <dgm:pt modelId="{F11F8C1D-6664-4A3C-9DDB-7A56FC8942A3}" type="sibTrans" cxnId="{70D3AC7D-2234-4B0C-AD5F-276BEC3287CD}">
      <dgm:prSet/>
      <dgm:spPr/>
      <dgm:t>
        <a:bodyPr/>
        <a:lstStyle/>
        <a:p>
          <a:endParaRPr lang="en-US" sz="1400"/>
        </a:p>
      </dgm:t>
    </dgm:pt>
    <dgm:pt modelId="{45519EDD-57E9-4E42-AFC5-B077E7274029}">
      <dgm:prSet phldrT="[Text]" custT="1"/>
      <dgm:spPr>
        <a:ln>
          <a:solidFill>
            <a:schemeClr val="tx1"/>
          </a:solidFill>
        </a:ln>
      </dgm:spPr>
      <dgm:t>
        <a:bodyPr/>
        <a:lstStyle/>
        <a:p>
          <a:r>
            <a:rPr lang="en-US" sz="2000" dirty="0"/>
            <a:t>MUTUAL FUNDS</a:t>
          </a:r>
        </a:p>
      </dgm:t>
    </dgm:pt>
    <dgm:pt modelId="{1D6391D6-7878-403B-9377-0BA04005832F}" type="parTrans" cxnId="{E9C27262-62C6-45ED-AE8A-67F0ACA83A60}">
      <dgm:prSet custT="1"/>
      <dgm:spPr/>
      <dgm:t>
        <a:bodyPr/>
        <a:lstStyle/>
        <a:p>
          <a:endParaRPr lang="en-US" sz="500"/>
        </a:p>
      </dgm:t>
    </dgm:pt>
    <dgm:pt modelId="{0C135748-D5C3-48D9-8483-03A287472BF4}" type="sibTrans" cxnId="{E9C27262-62C6-45ED-AE8A-67F0ACA83A60}">
      <dgm:prSet/>
      <dgm:spPr/>
      <dgm:t>
        <a:bodyPr/>
        <a:lstStyle/>
        <a:p>
          <a:endParaRPr lang="en-US" sz="1400"/>
        </a:p>
      </dgm:t>
    </dgm:pt>
    <dgm:pt modelId="{BBF66B8D-6BF9-4296-B649-CBA773DC04CE}">
      <dgm:prSet custT="1"/>
      <dgm:spPr>
        <a:ln>
          <a:solidFill>
            <a:schemeClr val="tx1"/>
          </a:solidFill>
        </a:ln>
      </dgm:spPr>
      <dgm:t>
        <a:bodyPr/>
        <a:lstStyle/>
        <a:p>
          <a:r>
            <a:rPr lang="en-US" sz="2000" dirty="0"/>
            <a:t>DEBT</a:t>
          </a:r>
        </a:p>
      </dgm:t>
    </dgm:pt>
    <dgm:pt modelId="{410CEEB2-B708-439F-ACF1-A69DEDB608DB}" type="parTrans" cxnId="{E136975C-C9D9-401C-A4C8-A0DA547EF095}">
      <dgm:prSet custT="1"/>
      <dgm:spPr/>
      <dgm:t>
        <a:bodyPr/>
        <a:lstStyle/>
        <a:p>
          <a:endParaRPr lang="en-US" sz="300"/>
        </a:p>
      </dgm:t>
    </dgm:pt>
    <dgm:pt modelId="{96502710-4FA9-4855-9A90-D9C0AE13EABF}" type="sibTrans" cxnId="{E136975C-C9D9-401C-A4C8-A0DA547EF095}">
      <dgm:prSet/>
      <dgm:spPr/>
      <dgm:t>
        <a:bodyPr/>
        <a:lstStyle/>
        <a:p>
          <a:endParaRPr lang="en-US" sz="1400"/>
        </a:p>
      </dgm:t>
    </dgm:pt>
    <dgm:pt modelId="{EB4E7B79-BAC1-411B-8112-A82DF7E821AC}" type="pres">
      <dgm:prSet presAssocID="{75904E1D-9CFA-4647-8AAC-73E762DED953}" presName="diagram" presStyleCnt="0">
        <dgm:presLayoutVars>
          <dgm:chPref val="1"/>
          <dgm:dir/>
          <dgm:animOne val="branch"/>
          <dgm:animLvl val="lvl"/>
          <dgm:resizeHandles val="exact"/>
        </dgm:presLayoutVars>
      </dgm:prSet>
      <dgm:spPr/>
    </dgm:pt>
    <dgm:pt modelId="{98B9E430-EAB6-4CBC-98E5-404013744763}" type="pres">
      <dgm:prSet presAssocID="{01224EB7-054F-4781-9989-E7423F469236}" presName="root1" presStyleCnt="0"/>
      <dgm:spPr/>
    </dgm:pt>
    <dgm:pt modelId="{0957A3A9-8E98-4B6E-ACDE-F658D092E5CD}" type="pres">
      <dgm:prSet presAssocID="{01224EB7-054F-4781-9989-E7423F469236}" presName="LevelOneTextNode" presStyleLbl="node0" presStyleIdx="0" presStyleCnt="1" custScaleX="265270">
        <dgm:presLayoutVars>
          <dgm:chPref val="3"/>
        </dgm:presLayoutVars>
      </dgm:prSet>
      <dgm:spPr/>
    </dgm:pt>
    <dgm:pt modelId="{7859B0E1-261E-4C3C-A332-C26615B97344}" type="pres">
      <dgm:prSet presAssocID="{01224EB7-054F-4781-9989-E7423F469236}" presName="level2hierChild" presStyleCnt="0"/>
      <dgm:spPr/>
    </dgm:pt>
    <dgm:pt modelId="{C77EB8BE-ECA4-404C-A51A-BD402C6A6C6A}" type="pres">
      <dgm:prSet presAssocID="{65046CD5-1DDB-4455-A39F-CDEC7CED52FD}" presName="conn2-1" presStyleLbl="parChTrans1D2" presStyleIdx="0" presStyleCnt="3"/>
      <dgm:spPr/>
    </dgm:pt>
    <dgm:pt modelId="{82A3FD1C-C0A6-4BF5-AA75-66FC65701D7C}" type="pres">
      <dgm:prSet presAssocID="{65046CD5-1DDB-4455-A39F-CDEC7CED52FD}" presName="connTx" presStyleLbl="parChTrans1D2" presStyleIdx="0" presStyleCnt="3"/>
      <dgm:spPr/>
    </dgm:pt>
    <dgm:pt modelId="{3343A859-9566-4E23-BF20-14D79CEF2A6B}" type="pres">
      <dgm:prSet presAssocID="{0ADEB73C-E3A8-42CD-8A60-5081F8C6438E}" presName="root2" presStyleCnt="0"/>
      <dgm:spPr/>
    </dgm:pt>
    <dgm:pt modelId="{96732304-6D09-4E70-8B09-737A075562BE}" type="pres">
      <dgm:prSet presAssocID="{0ADEB73C-E3A8-42CD-8A60-5081F8C6438E}" presName="LevelTwoTextNode" presStyleLbl="node2" presStyleIdx="0" presStyleCnt="3">
        <dgm:presLayoutVars>
          <dgm:chPref val="3"/>
        </dgm:presLayoutVars>
      </dgm:prSet>
      <dgm:spPr/>
    </dgm:pt>
    <dgm:pt modelId="{53A5C1A3-CFE8-4B43-809E-76B7D31E8912}" type="pres">
      <dgm:prSet presAssocID="{0ADEB73C-E3A8-42CD-8A60-5081F8C6438E}" presName="level3hierChild" presStyleCnt="0"/>
      <dgm:spPr/>
    </dgm:pt>
    <dgm:pt modelId="{E18E4063-33D1-4BB3-9732-A91A88BD616C}" type="pres">
      <dgm:prSet presAssocID="{410CEEB2-B708-439F-ACF1-A69DEDB608DB}" presName="conn2-1" presStyleLbl="parChTrans1D2" presStyleIdx="1" presStyleCnt="3"/>
      <dgm:spPr/>
    </dgm:pt>
    <dgm:pt modelId="{77293C20-B0A9-4AAD-BCE6-C37FD14F3C95}" type="pres">
      <dgm:prSet presAssocID="{410CEEB2-B708-439F-ACF1-A69DEDB608DB}" presName="connTx" presStyleLbl="parChTrans1D2" presStyleIdx="1" presStyleCnt="3"/>
      <dgm:spPr/>
    </dgm:pt>
    <dgm:pt modelId="{03FEF10F-224F-44DD-A813-4114F3D750AB}" type="pres">
      <dgm:prSet presAssocID="{BBF66B8D-6BF9-4296-B649-CBA773DC04CE}" presName="root2" presStyleCnt="0"/>
      <dgm:spPr/>
    </dgm:pt>
    <dgm:pt modelId="{960A79F7-C483-4B25-96C4-68A4B89FC198}" type="pres">
      <dgm:prSet presAssocID="{BBF66B8D-6BF9-4296-B649-CBA773DC04CE}" presName="LevelTwoTextNode" presStyleLbl="node2" presStyleIdx="1" presStyleCnt="3">
        <dgm:presLayoutVars>
          <dgm:chPref val="3"/>
        </dgm:presLayoutVars>
      </dgm:prSet>
      <dgm:spPr/>
    </dgm:pt>
    <dgm:pt modelId="{D70D0DB5-413E-44E7-823B-E51927B32851}" type="pres">
      <dgm:prSet presAssocID="{BBF66B8D-6BF9-4296-B649-CBA773DC04CE}" presName="level3hierChild" presStyleCnt="0"/>
      <dgm:spPr/>
    </dgm:pt>
    <dgm:pt modelId="{5ED6FD87-3D41-4A57-8B32-FA7A7AB214DA}" type="pres">
      <dgm:prSet presAssocID="{1D6391D6-7878-403B-9377-0BA04005832F}" presName="conn2-1" presStyleLbl="parChTrans1D2" presStyleIdx="2" presStyleCnt="3"/>
      <dgm:spPr/>
    </dgm:pt>
    <dgm:pt modelId="{D21610AA-87F5-4ED6-8AD1-51B8819C1BA3}" type="pres">
      <dgm:prSet presAssocID="{1D6391D6-7878-403B-9377-0BA04005832F}" presName="connTx" presStyleLbl="parChTrans1D2" presStyleIdx="2" presStyleCnt="3"/>
      <dgm:spPr/>
    </dgm:pt>
    <dgm:pt modelId="{81921B2A-7E64-4515-B4A6-CFC86C04F53E}" type="pres">
      <dgm:prSet presAssocID="{45519EDD-57E9-4E42-AFC5-B077E7274029}" presName="root2" presStyleCnt="0"/>
      <dgm:spPr/>
    </dgm:pt>
    <dgm:pt modelId="{CF47585D-77FE-411C-B83C-B3AAB91FB012}" type="pres">
      <dgm:prSet presAssocID="{45519EDD-57E9-4E42-AFC5-B077E7274029}" presName="LevelTwoTextNode" presStyleLbl="node2" presStyleIdx="2" presStyleCnt="3">
        <dgm:presLayoutVars>
          <dgm:chPref val="3"/>
        </dgm:presLayoutVars>
      </dgm:prSet>
      <dgm:spPr/>
    </dgm:pt>
    <dgm:pt modelId="{96700BD9-EEB8-4183-9727-E7677778B4E1}" type="pres">
      <dgm:prSet presAssocID="{45519EDD-57E9-4E42-AFC5-B077E7274029}" presName="level3hierChild" presStyleCnt="0"/>
      <dgm:spPr/>
    </dgm:pt>
  </dgm:ptLst>
  <dgm:cxnLst>
    <dgm:cxn modelId="{2EC3E30F-6093-41E0-9F9A-A9E2453E0933}" type="presOf" srcId="{0ADEB73C-E3A8-42CD-8A60-5081F8C6438E}" destId="{96732304-6D09-4E70-8B09-737A075562BE}" srcOrd="0" destOrd="0" presId="urn:microsoft.com/office/officeart/2005/8/layout/hierarchy2"/>
    <dgm:cxn modelId="{764ADB1B-AE04-40D8-B483-DAD1337DD036}" type="presOf" srcId="{65046CD5-1DDB-4455-A39F-CDEC7CED52FD}" destId="{82A3FD1C-C0A6-4BF5-AA75-66FC65701D7C}" srcOrd="1" destOrd="0" presId="urn:microsoft.com/office/officeart/2005/8/layout/hierarchy2"/>
    <dgm:cxn modelId="{43C4091F-E62A-4A0D-928D-1D36F4A78D65}" type="presOf" srcId="{45519EDD-57E9-4E42-AFC5-B077E7274029}" destId="{CF47585D-77FE-411C-B83C-B3AAB91FB012}" srcOrd="0" destOrd="0" presId="urn:microsoft.com/office/officeart/2005/8/layout/hierarchy2"/>
    <dgm:cxn modelId="{EB49BB37-53F6-49B1-8D89-9274C332DC57}" type="presOf" srcId="{1D6391D6-7878-403B-9377-0BA04005832F}" destId="{D21610AA-87F5-4ED6-8AD1-51B8819C1BA3}" srcOrd="1" destOrd="0" presId="urn:microsoft.com/office/officeart/2005/8/layout/hierarchy2"/>
    <dgm:cxn modelId="{E136975C-C9D9-401C-A4C8-A0DA547EF095}" srcId="{01224EB7-054F-4781-9989-E7423F469236}" destId="{BBF66B8D-6BF9-4296-B649-CBA773DC04CE}" srcOrd="1" destOrd="0" parTransId="{410CEEB2-B708-439F-ACF1-A69DEDB608DB}" sibTransId="{96502710-4FA9-4855-9A90-D9C0AE13EABF}"/>
    <dgm:cxn modelId="{E9C27262-62C6-45ED-AE8A-67F0ACA83A60}" srcId="{01224EB7-054F-4781-9989-E7423F469236}" destId="{45519EDD-57E9-4E42-AFC5-B077E7274029}" srcOrd="2" destOrd="0" parTransId="{1D6391D6-7878-403B-9377-0BA04005832F}" sibTransId="{0C135748-D5C3-48D9-8483-03A287472BF4}"/>
    <dgm:cxn modelId="{6C97C967-4FC4-41CA-B592-E12BBC88E418}" type="presOf" srcId="{410CEEB2-B708-439F-ACF1-A69DEDB608DB}" destId="{77293C20-B0A9-4AAD-BCE6-C37FD14F3C95}" srcOrd="1" destOrd="0" presId="urn:microsoft.com/office/officeart/2005/8/layout/hierarchy2"/>
    <dgm:cxn modelId="{33F23B6B-1ECD-4101-ADDB-67FED99B91F7}" type="presOf" srcId="{01224EB7-054F-4781-9989-E7423F469236}" destId="{0957A3A9-8E98-4B6E-ACDE-F658D092E5CD}" srcOrd="0" destOrd="0" presId="urn:microsoft.com/office/officeart/2005/8/layout/hierarchy2"/>
    <dgm:cxn modelId="{AAF1AF73-5C89-4308-B3FD-0A950CD30560}" type="presOf" srcId="{1D6391D6-7878-403B-9377-0BA04005832F}" destId="{5ED6FD87-3D41-4A57-8B32-FA7A7AB214DA}" srcOrd="0" destOrd="0" presId="urn:microsoft.com/office/officeart/2005/8/layout/hierarchy2"/>
    <dgm:cxn modelId="{80246879-E694-4DE2-A617-7EBE073633B8}" type="presOf" srcId="{75904E1D-9CFA-4647-8AAC-73E762DED953}" destId="{EB4E7B79-BAC1-411B-8112-A82DF7E821AC}" srcOrd="0" destOrd="0" presId="urn:microsoft.com/office/officeart/2005/8/layout/hierarchy2"/>
    <dgm:cxn modelId="{70D3AC7D-2234-4B0C-AD5F-276BEC3287CD}" srcId="{01224EB7-054F-4781-9989-E7423F469236}" destId="{0ADEB73C-E3A8-42CD-8A60-5081F8C6438E}" srcOrd="0" destOrd="0" parTransId="{65046CD5-1DDB-4455-A39F-CDEC7CED52FD}" sibTransId="{F11F8C1D-6664-4A3C-9DDB-7A56FC8942A3}"/>
    <dgm:cxn modelId="{86B4169B-C2BA-477E-92E7-BF41A84EAE4E}" srcId="{75904E1D-9CFA-4647-8AAC-73E762DED953}" destId="{01224EB7-054F-4781-9989-E7423F469236}" srcOrd="0" destOrd="0" parTransId="{96B29030-37F7-4544-BC4E-56A8C8E88D01}" sibTransId="{B7681D22-9A23-4C8E-AB9D-B10B9497A801}"/>
    <dgm:cxn modelId="{BA33A7A1-914B-43D9-94B9-EB4D90954748}" type="presOf" srcId="{410CEEB2-B708-439F-ACF1-A69DEDB608DB}" destId="{E18E4063-33D1-4BB3-9732-A91A88BD616C}" srcOrd="0" destOrd="0" presId="urn:microsoft.com/office/officeart/2005/8/layout/hierarchy2"/>
    <dgm:cxn modelId="{F1F5E8F3-9EDF-4163-A48F-88C07F8EA71E}" type="presOf" srcId="{65046CD5-1DDB-4455-A39F-CDEC7CED52FD}" destId="{C77EB8BE-ECA4-404C-A51A-BD402C6A6C6A}" srcOrd="0" destOrd="0" presId="urn:microsoft.com/office/officeart/2005/8/layout/hierarchy2"/>
    <dgm:cxn modelId="{3B67D0FC-EB87-4A4C-ADE5-E99AD898F619}" type="presOf" srcId="{BBF66B8D-6BF9-4296-B649-CBA773DC04CE}" destId="{960A79F7-C483-4B25-96C4-68A4B89FC198}" srcOrd="0" destOrd="0" presId="urn:microsoft.com/office/officeart/2005/8/layout/hierarchy2"/>
    <dgm:cxn modelId="{71BC6EAF-ECA6-440E-A966-B4E57DA99D47}" type="presParOf" srcId="{EB4E7B79-BAC1-411B-8112-A82DF7E821AC}" destId="{98B9E430-EAB6-4CBC-98E5-404013744763}" srcOrd="0" destOrd="0" presId="urn:microsoft.com/office/officeart/2005/8/layout/hierarchy2"/>
    <dgm:cxn modelId="{E43FC713-0EBB-4F89-9E31-6591898C1476}" type="presParOf" srcId="{98B9E430-EAB6-4CBC-98E5-404013744763}" destId="{0957A3A9-8E98-4B6E-ACDE-F658D092E5CD}" srcOrd="0" destOrd="0" presId="urn:microsoft.com/office/officeart/2005/8/layout/hierarchy2"/>
    <dgm:cxn modelId="{7FD32295-C3D0-4BF8-ACD4-115DEAE9D989}" type="presParOf" srcId="{98B9E430-EAB6-4CBC-98E5-404013744763}" destId="{7859B0E1-261E-4C3C-A332-C26615B97344}" srcOrd="1" destOrd="0" presId="urn:microsoft.com/office/officeart/2005/8/layout/hierarchy2"/>
    <dgm:cxn modelId="{EAEA367C-AB52-49EE-ADEE-A4D5D92C30C9}" type="presParOf" srcId="{7859B0E1-261E-4C3C-A332-C26615B97344}" destId="{C77EB8BE-ECA4-404C-A51A-BD402C6A6C6A}" srcOrd="0" destOrd="0" presId="urn:microsoft.com/office/officeart/2005/8/layout/hierarchy2"/>
    <dgm:cxn modelId="{4532E0FE-DBB5-4CD7-A748-9E3C0690B15F}" type="presParOf" srcId="{C77EB8BE-ECA4-404C-A51A-BD402C6A6C6A}" destId="{82A3FD1C-C0A6-4BF5-AA75-66FC65701D7C}" srcOrd="0" destOrd="0" presId="urn:microsoft.com/office/officeart/2005/8/layout/hierarchy2"/>
    <dgm:cxn modelId="{9DDB5D04-180B-489B-B438-308266CAFAF8}" type="presParOf" srcId="{7859B0E1-261E-4C3C-A332-C26615B97344}" destId="{3343A859-9566-4E23-BF20-14D79CEF2A6B}" srcOrd="1" destOrd="0" presId="urn:microsoft.com/office/officeart/2005/8/layout/hierarchy2"/>
    <dgm:cxn modelId="{5B98F9D3-E249-4395-8689-760783690399}" type="presParOf" srcId="{3343A859-9566-4E23-BF20-14D79CEF2A6B}" destId="{96732304-6D09-4E70-8B09-737A075562BE}" srcOrd="0" destOrd="0" presId="urn:microsoft.com/office/officeart/2005/8/layout/hierarchy2"/>
    <dgm:cxn modelId="{A59D1C0C-895B-448C-AD49-A5701819E4A3}" type="presParOf" srcId="{3343A859-9566-4E23-BF20-14D79CEF2A6B}" destId="{53A5C1A3-CFE8-4B43-809E-76B7D31E8912}" srcOrd="1" destOrd="0" presId="urn:microsoft.com/office/officeart/2005/8/layout/hierarchy2"/>
    <dgm:cxn modelId="{E554A1F2-1672-4FB7-9F2F-449884B00959}" type="presParOf" srcId="{7859B0E1-261E-4C3C-A332-C26615B97344}" destId="{E18E4063-33D1-4BB3-9732-A91A88BD616C}" srcOrd="2" destOrd="0" presId="urn:microsoft.com/office/officeart/2005/8/layout/hierarchy2"/>
    <dgm:cxn modelId="{70CE272D-694E-4FDB-BA12-A92FCC708EB4}" type="presParOf" srcId="{E18E4063-33D1-4BB3-9732-A91A88BD616C}" destId="{77293C20-B0A9-4AAD-BCE6-C37FD14F3C95}" srcOrd="0" destOrd="0" presId="urn:microsoft.com/office/officeart/2005/8/layout/hierarchy2"/>
    <dgm:cxn modelId="{44549A11-EAB3-4BCE-AE79-BF47C6066258}" type="presParOf" srcId="{7859B0E1-261E-4C3C-A332-C26615B97344}" destId="{03FEF10F-224F-44DD-A813-4114F3D750AB}" srcOrd="3" destOrd="0" presId="urn:microsoft.com/office/officeart/2005/8/layout/hierarchy2"/>
    <dgm:cxn modelId="{14B2D9D5-BB94-4817-A57D-822CE564830A}" type="presParOf" srcId="{03FEF10F-224F-44DD-A813-4114F3D750AB}" destId="{960A79F7-C483-4B25-96C4-68A4B89FC198}" srcOrd="0" destOrd="0" presId="urn:microsoft.com/office/officeart/2005/8/layout/hierarchy2"/>
    <dgm:cxn modelId="{12810A18-B1A0-485A-8127-0B7A5974E36E}" type="presParOf" srcId="{03FEF10F-224F-44DD-A813-4114F3D750AB}" destId="{D70D0DB5-413E-44E7-823B-E51927B32851}" srcOrd="1" destOrd="0" presId="urn:microsoft.com/office/officeart/2005/8/layout/hierarchy2"/>
    <dgm:cxn modelId="{E99ED15B-D184-4DA0-BED0-CB0737AB495F}" type="presParOf" srcId="{7859B0E1-261E-4C3C-A332-C26615B97344}" destId="{5ED6FD87-3D41-4A57-8B32-FA7A7AB214DA}" srcOrd="4" destOrd="0" presId="urn:microsoft.com/office/officeart/2005/8/layout/hierarchy2"/>
    <dgm:cxn modelId="{E0ED14A0-F82A-4C15-AE09-BD08B40E05A4}" type="presParOf" srcId="{5ED6FD87-3D41-4A57-8B32-FA7A7AB214DA}" destId="{D21610AA-87F5-4ED6-8AD1-51B8819C1BA3}" srcOrd="0" destOrd="0" presId="urn:microsoft.com/office/officeart/2005/8/layout/hierarchy2"/>
    <dgm:cxn modelId="{8998BD97-9A64-411B-BBE8-AF442D6225B2}" type="presParOf" srcId="{7859B0E1-261E-4C3C-A332-C26615B97344}" destId="{81921B2A-7E64-4515-B4A6-CFC86C04F53E}" srcOrd="5" destOrd="0" presId="urn:microsoft.com/office/officeart/2005/8/layout/hierarchy2"/>
    <dgm:cxn modelId="{9D6126EA-52EC-4315-BA8E-2132CC1D2A29}" type="presParOf" srcId="{81921B2A-7E64-4515-B4A6-CFC86C04F53E}" destId="{CF47585D-77FE-411C-B83C-B3AAB91FB012}" srcOrd="0" destOrd="0" presId="urn:microsoft.com/office/officeart/2005/8/layout/hierarchy2"/>
    <dgm:cxn modelId="{FFCC3AF7-A991-4E68-B6A8-70D41DB65493}" type="presParOf" srcId="{81921B2A-7E64-4515-B4A6-CFC86C04F53E}" destId="{96700BD9-EEB8-4183-9727-E7677778B4E1}"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A280AAA-3184-4D84-8056-FEA2283ABA96}" type="doc">
      <dgm:prSet loTypeId="urn:microsoft.com/office/officeart/2005/8/layout/venn1" loCatId="relationship" qsTypeId="urn:microsoft.com/office/officeart/2005/8/quickstyle/simple1" qsCatId="simple" csTypeId="urn:microsoft.com/office/officeart/2005/8/colors/accent1_2" csCatId="accent1" phldr="1"/>
      <dgm:spPr/>
    </dgm:pt>
    <dgm:pt modelId="{D6E276C7-BA5A-44D4-92F2-F91B056594A7}">
      <dgm:prSet phldrT="[Text]"/>
      <dgm:spPr>
        <a:solidFill>
          <a:schemeClr val="accent3">
            <a:lumMod val="60000"/>
            <a:lumOff val="40000"/>
          </a:schemeClr>
        </a:solidFill>
        <a:ln>
          <a:solidFill>
            <a:schemeClr val="tx1"/>
          </a:solidFill>
        </a:ln>
      </dgm:spPr>
      <dgm:t>
        <a:bodyPr/>
        <a:lstStyle/>
        <a:p>
          <a:r>
            <a:rPr lang="en-US" dirty="0"/>
            <a:t>Improvement in Market design and regulation</a:t>
          </a:r>
        </a:p>
      </dgm:t>
    </dgm:pt>
    <dgm:pt modelId="{C5357F69-DCD2-4375-9982-B62A8EA0701C}" type="parTrans" cxnId="{003C647C-BFCB-4C50-A91D-69560DCBBE57}">
      <dgm:prSet/>
      <dgm:spPr/>
      <dgm:t>
        <a:bodyPr/>
        <a:lstStyle/>
        <a:p>
          <a:endParaRPr lang="en-US"/>
        </a:p>
      </dgm:t>
    </dgm:pt>
    <dgm:pt modelId="{66F66BCD-8DC7-4388-A069-A29910D1D2DD}" type="sibTrans" cxnId="{003C647C-BFCB-4C50-A91D-69560DCBBE57}">
      <dgm:prSet/>
      <dgm:spPr/>
      <dgm:t>
        <a:bodyPr/>
        <a:lstStyle/>
        <a:p>
          <a:endParaRPr lang="en-US"/>
        </a:p>
      </dgm:t>
    </dgm:pt>
    <dgm:pt modelId="{4F2940D0-68E2-4E7D-A8BA-9E46819B4BD9}">
      <dgm:prSet phldrT="[Text]"/>
      <dgm:spPr>
        <a:solidFill>
          <a:schemeClr val="accent3">
            <a:lumMod val="60000"/>
            <a:lumOff val="40000"/>
          </a:schemeClr>
        </a:solidFill>
        <a:ln>
          <a:solidFill>
            <a:schemeClr val="tx1"/>
          </a:solidFill>
        </a:ln>
      </dgm:spPr>
      <dgm:t>
        <a:bodyPr/>
        <a:lstStyle/>
        <a:p>
          <a:r>
            <a:rPr lang="en-US" dirty="0"/>
            <a:t>Increase in market efficiency and transparency</a:t>
          </a:r>
        </a:p>
      </dgm:t>
    </dgm:pt>
    <dgm:pt modelId="{DFFE5F30-4EC0-4FCF-975C-CAF2DC8379A0}" type="parTrans" cxnId="{F2188E78-3EAE-43D3-830B-D3473691F7ED}">
      <dgm:prSet/>
      <dgm:spPr/>
      <dgm:t>
        <a:bodyPr/>
        <a:lstStyle/>
        <a:p>
          <a:endParaRPr lang="en-US"/>
        </a:p>
      </dgm:t>
    </dgm:pt>
    <dgm:pt modelId="{B9887387-6AC7-4678-A43E-B0E7DDF10B48}" type="sibTrans" cxnId="{F2188E78-3EAE-43D3-830B-D3473691F7ED}">
      <dgm:prSet/>
      <dgm:spPr/>
      <dgm:t>
        <a:bodyPr/>
        <a:lstStyle/>
        <a:p>
          <a:endParaRPr lang="en-US"/>
        </a:p>
      </dgm:t>
    </dgm:pt>
    <dgm:pt modelId="{FF9274DA-9156-4EA8-91B5-173BE86CA892}">
      <dgm:prSet phldrT="[Text]"/>
      <dgm:spPr>
        <a:solidFill>
          <a:schemeClr val="accent3">
            <a:lumMod val="60000"/>
            <a:lumOff val="40000"/>
          </a:schemeClr>
        </a:solidFill>
        <a:ln>
          <a:solidFill>
            <a:schemeClr val="tx1"/>
          </a:solidFill>
        </a:ln>
      </dgm:spPr>
      <dgm:t>
        <a:bodyPr/>
        <a:lstStyle/>
        <a:p>
          <a:r>
            <a:rPr lang="en-US" dirty="0"/>
            <a:t>Availability of newer products</a:t>
          </a:r>
        </a:p>
      </dgm:t>
    </dgm:pt>
    <dgm:pt modelId="{9CD8F986-E019-4415-B8FF-3EE125811544}" type="parTrans" cxnId="{56275904-D339-46AC-8DD5-C4D961D1D29D}">
      <dgm:prSet/>
      <dgm:spPr/>
      <dgm:t>
        <a:bodyPr/>
        <a:lstStyle/>
        <a:p>
          <a:endParaRPr lang="en-US"/>
        </a:p>
      </dgm:t>
    </dgm:pt>
    <dgm:pt modelId="{2EFB3EF4-00F4-4173-B49A-189241EDFB50}" type="sibTrans" cxnId="{56275904-D339-46AC-8DD5-C4D961D1D29D}">
      <dgm:prSet/>
      <dgm:spPr/>
      <dgm:t>
        <a:bodyPr/>
        <a:lstStyle/>
        <a:p>
          <a:endParaRPr lang="en-US"/>
        </a:p>
      </dgm:t>
    </dgm:pt>
    <dgm:pt modelId="{2C32AF99-D5C3-437A-90E8-7C7E79082E05}" type="pres">
      <dgm:prSet presAssocID="{0A280AAA-3184-4D84-8056-FEA2283ABA96}" presName="compositeShape" presStyleCnt="0">
        <dgm:presLayoutVars>
          <dgm:chMax val="7"/>
          <dgm:dir/>
          <dgm:resizeHandles val="exact"/>
        </dgm:presLayoutVars>
      </dgm:prSet>
      <dgm:spPr/>
    </dgm:pt>
    <dgm:pt modelId="{A0F9F374-9062-44D4-BAEC-EB3F6BF6DEE9}" type="pres">
      <dgm:prSet presAssocID="{D6E276C7-BA5A-44D4-92F2-F91B056594A7}" presName="circ1" presStyleLbl="vennNode1" presStyleIdx="0" presStyleCnt="3"/>
      <dgm:spPr/>
    </dgm:pt>
    <dgm:pt modelId="{A12BA848-5EC7-4D81-AF49-4E91C21478E0}" type="pres">
      <dgm:prSet presAssocID="{D6E276C7-BA5A-44D4-92F2-F91B056594A7}" presName="circ1Tx" presStyleLbl="revTx" presStyleIdx="0" presStyleCnt="0">
        <dgm:presLayoutVars>
          <dgm:chMax val="0"/>
          <dgm:chPref val="0"/>
          <dgm:bulletEnabled val="1"/>
        </dgm:presLayoutVars>
      </dgm:prSet>
      <dgm:spPr/>
    </dgm:pt>
    <dgm:pt modelId="{4C6CE069-0F0D-4DCA-9AC3-58F024F257AC}" type="pres">
      <dgm:prSet presAssocID="{4F2940D0-68E2-4E7D-A8BA-9E46819B4BD9}" presName="circ2" presStyleLbl="vennNode1" presStyleIdx="1" presStyleCnt="3"/>
      <dgm:spPr>
        <a:prstGeom prst="ellipse">
          <a:avLst/>
        </a:prstGeom>
      </dgm:spPr>
    </dgm:pt>
    <dgm:pt modelId="{EDC31A31-22C9-4CE7-86AA-4E018FF80DC2}" type="pres">
      <dgm:prSet presAssocID="{4F2940D0-68E2-4E7D-A8BA-9E46819B4BD9}" presName="circ2Tx" presStyleLbl="revTx" presStyleIdx="0" presStyleCnt="0">
        <dgm:presLayoutVars>
          <dgm:chMax val="0"/>
          <dgm:chPref val="0"/>
          <dgm:bulletEnabled val="1"/>
        </dgm:presLayoutVars>
      </dgm:prSet>
      <dgm:spPr/>
    </dgm:pt>
    <dgm:pt modelId="{6A67206A-7FE5-41CA-907E-62EF5C1868A4}" type="pres">
      <dgm:prSet presAssocID="{FF9274DA-9156-4EA8-91B5-173BE86CA892}" presName="circ3" presStyleLbl="vennNode1" presStyleIdx="2" presStyleCnt="3"/>
      <dgm:spPr/>
    </dgm:pt>
    <dgm:pt modelId="{0589D50C-481B-4660-861F-1A336F1FADC1}" type="pres">
      <dgm:prSet presAssocID="{FF9274DA-9156-4EA8-91B5-173BE86CA892}" presName="circ3Tx" presStyleLbl="revTx" presStyleIdx="0" presStyleCnt="0">
        <dgm:presLayoutVars>
          <dgm:chMax val="0"/>
          <dgm:chPref val="0"/>
          <dgm:bulletEnabled val="1"/>
        </dgm:presLayoutVars>
      </dgm:prSet>
      <dgm:spPr/>
    </dgm:pt>
  </dgm:ptLst>
  <dgm:cxnLst>
    <dgm:cxn modelId="{56275904-D339-46AC-8DD5-C4D961D1D29D}" srcId="{0A280AAA-3184-4D84-8056-FEA2283ABA96}" destId="{FF9274DA-9156-4EA8-91B5-173BE86CA892}" srcOrd="2" destOrd="0" parTransId="{9CD8F986-E019-4415-B8FF-3EE125811544}" sibTransId="{2EFB3EF4-00F4-4173-B49A-189241EDFB50}"/>
    <dgm:cxn modelId="{F1C4D815-D56C-47B8-90E4-709333759BAB}" type="presOf" srcId="{D6E276C7-BA5A-44D4-92F2-F91B056594A7}" destId="{A0F9F374-9062-44D4-BAEC-EB3F6BF6DEE9}" srcOrd="0" destOrd="0" presId="urn:microsoft.com/office/officeart/2005/8/layout/venn1"/>
    <dgm:cxn modelId="{8F6D8361-CCB6-4032-8B1C-E4D8A29D5B5D}" type="presOf" srcId="{FF9274DA-9156-4EA8-91B5-173BE86CA892}" destId="{6A67206A-7FE5-41CA-907E-62EF5C1868A4}" srcOrd="0" destOrd="0" presId="urn:microsoft.com/office/officeart/2005/8/layout/venn1"/>
    <dgm:cxn modelId="{CE99FB49-12CE-40EA-B481-1578E820FC6E}" type="presOf" srcId="{D6E276C7-BA5A-44D4-92F2-F91B056594A7}" destId="{A12BA848-5EC7-4D81-AF49-4E91C21478E0}" srcOrd="1" destOrd="0" presId="urn:microsoft.com/office/officeart/2005/8/layout/venn1"/>
    <dgm:cxn modelId="{F2188E78-3EAE-43D3-830B-D3473691F7ED}" srcId="{0A280AAA-3184-4D84-8056-FEA2283ABA96}" destId="{4F2940D0-68E2-4E7D-A8BA-9E46819B4BD9}" srcOrd="1" destOrd="0" parTransId="{DFFE5F30-4EC0-4FCF-975C-CAF2DC8379A0}" sibTransId="{B9887387-6AC7-4678-A43E-B0E7DDF10B48}"/>
    <dgm:cxn modelId="{003C647C-BFCB-4C50-A91D-69560DCBBE57}" srcId="{0A280AAA-3184-4D84-8056-FEA2283ABA96}" destId="{D6E276C7-BA5A-44D4-92F2-F91B056594A7}" srcOrd="0" destOrd="0" parTransId="{C5357F69-DCD2-4375-9982-B62A8EA0701C}" sibTransId="{66F66BCD-8DC7-4388-A069-A29910D1D2DD}"/>
    <dgm:cxn modelId="{7C137F85-596A-4070-908D-FCD0EC6EC44C}" type="presOf" srcId="{4F2940D0-68E2-4E7D-A8BA-9E46819B4BD9}" destId="{EDC31A31-22C9-4CE7-86AA-4E018FF80DC2}" srcOrd="1" destOrd="0" presId="urn:microsoft.com/office/officeart/2005/8/layout/venn1"/>
    <dgm:cxn modelId="{4EA3419C-095C-4EE0-AB06-3EAB0AEEEB15}" type="presOf" srcId="{FF9274DA-9156-4EA8-91B5-173BE86CA892}" destId="{0589D50C-481B-4660-861F-1A336F1FADC1}" srcOrd="1" destOrd="0" presId="urn:microsoft.com/office/officeart/2005/8/layout/venn1"/>
    <dgm:cxn modelId="{CCD2EBAB-4987-48E5-B2CE-65085E2C9117}" type="presOf" srcId="{4F2940D0-68E2-4E7D-A8BA-9E46819B4BD9}" destId="{4C6CE069-0F0D-4DCA-9AC3-58F024F257AC}" srcOrd="0" destOrd="0" presId="urn:microsoft.com/office/officeart/2005/8/layout/venn1"/>
    <dgm:cxn modelId="{BE5A48FD-6BAF-4AF1-A4FD-08544E5CC69A}" type="presOf" srcId="{0A280AAA-3184-4D84-8056-FEA2283ABA96}" destId="{2C32AF99-D5C3-437A-90E8-7C7E79082E05}" srcOrd="0" destOrd="0" presId="urn:microsoft.com/office/officeart/2005/8/layout/venn1"/>
    <dgm:cxn modelId="{D48F5A21-9DE4-4DC7-80B6-282E67EC0508}" type="presParOf" srcId="{2C32AF99-D5C3-437A-90E8-7C7E79082E05}" destId="{A0F9F374-9062-44D4-BAEC-EB3F6BF6DEE9}" srcOrd="0" destOrd="0" presId="urn:microsoft.com/office/officeart/2005/8/layout/venn1"/>
    <dgm:cxn modelId="{6D43491D-72E2-40AB-9190-F97664B67F01}" type="presParOf" srcId="{2C32AF99-D5C3-437A-90E8-7C7E79082E05}" destId="{A12BA848-5EC7-4D81-AF49-4E91C21478E0}" srcOrd="1" destOrd="0" presId="urn:microsoft.com/office/officeart/2005/8/layout/venn1"/>
    <dgm:cxn modelId="{22D524F9-7B7F-4C34-A85C-CE9574A5D81B}" type="presParOf" srcId="{2C32AF99-D5C3-437A-90E8-7C7E79082E05}" destId="{4C6CE069-0F0D-4DCA-9AC3-58F024F257AC}" srcOrd="2" destOrd="0" presId="urn:microsoft.com/office/officeart/2005/8/layout/venn1"/>
    <dgm:cxn modelId="{73B2D862-174E-4799-ACF3-5E3B3A17975C}" type="presParOf" srcId="{2C32AF99-D5C3-437A-90E8-7C7E79082E05}" destId="{EDC31A31-22C9-4CE7-86AA-4E018FF80DC2}" srcOrd="3" destOrd="0" presId="urn:microsoft.com/office/officeart/2005/8/layout/venn1"/>
    <dgm:cxn modelId="{062DDEA8-CB5A-439A-90F1-D96D28A660B1}" type="presParOf" srcId="{2C32AF99-D5C3-437A-90E8-7C7E79082E05}" destId="{6A67206A-7FE5-41CA-907E-62EF5C1868A4}" srcOrd="4" destOrd="0" presId="urn:microsoft.com/office/officeart/2005/8/layout/venn1"/>
    <dgm:cxn modelId="{E75F6622-A60C-45E1-9B03-D390FDE4B148}" type="presParOf" srcId="{2C32AF99-D5C3-437A-90E8-7C7E79082E05}" destId="{0589D50C-481B-4660-861F-1A336F1FADC1}" srcOrd="5" destOrd="0" presId="urn:microsoft.com/office/officeart/2005/8/layout/ven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992C77A-6748-4B71-9116-4B812281EF6C}" type="doc">
      <dgm:prSet loTypeId="urn:microsoft.com/office/officeart/2005/8/layout/orgChart1" loCatId="hierarchy" qsTypeId="urn:microsoft.com/office/officeart/2005/8/quickstyle/simple4" qsCatId="simple" csTypeId="urn:microsoft.com/office/officeart/2005/8/colors/accent1_2" csCatId="accent1" phldr="1"/>
      <dgm:spPr/>
      <dgm:t>
        <a:bodyPr/>
        <a:lstStyle/>
        <a:p>
          <a:endParaRPr lang="en-US"/>
        </a:p>
      </dgm:t>
    </dgm:pt>
    <dgm:pt modelId="{D0249C1B-0ECA-49B4-8FA5-E09EB566D7C5}">
      <dgm:prSet phldrT="[Text]"/>
      <dgm:spPr>
        <a:solidFill>
          <a:schemeClr val="accent2">
            <a:lumMod val="50000"/>
          </a:schemeClr>
        </a:solidFill>
        <a:ln>
          <a:solidFill>
            <a:schemeClr val="tx1"/>
          </a:solidFill>
        </a:ln>
      </dgm:spPr>
      <dgm:t>
        <a:bodyPr/>
        <a:lstStyle/>
        <a:p>
          <a:r>
            <a:rPr lang="en-US" b="1">
              <a:solidFill>
                <a:schemeClr val="bg1"/>
              </a:solidFill>
            </a:rPr>
            <a:t>SEBI - Regulator</a:t>
          </a:r>
          <a:endParaRPr lang="en-US" b="1" dirty="0">
            <a:solidFill>
              <a:schemeClr val="bg1"/>
            </a:solidFill>
          </a:endParaRPr>
        </a:p>
      </dgm:t>
    </dgm:pt>
    <dgm:pt modelId="{F4EEA823-D08A-42D3-B57F-3D10B1EF322A}" type="parTrans" cxnId="{A6DD4D9B-BB51-4523-9A21-A0D50450808E}">
      <dgm:prSet/>
      <dgm:spPr/>
      <dgm:t>
        <a:bodyPr/>
        <a:lstStyle/>
        <a:p>
          <a:endParaRPr lang="en-US"/>
        </a:p>
      </dgm:t>
    </dgm:pt>
    <dgm:pt modelId="{4E903272-24DD-40D6-A81F-5965A186B6B6}" type="sibTrans" cxnId="{A6DD4D9B-BB51-4523-9A21-A0D50450808E}">
      <dgm:prSet/>
      <dgm:spPr/>
      <dgm:t>
        <a:bodyPr/>
        <a:lstStyle/>
        <a:p>
          <a:endParaRPr lang="en-US"/>
        </a:p>
      </dgm:t>
    </dgm:pt>
    <dgm:pt modelId="{E1BE240B-ABD8-46CF-9F54-F4BE81F87964}">
      <dgm:prSet phldrT="[Text]"/>
      <dgm:spPr>
        <a:solidFill>
          <a:schemeClr val="accent3">
            <a:lumMod val="60000"/>
            <a:lumOff val="40000"/>
          </a:schemeClr>
        </a:solidFill>
        <a:ln>
          <a:solidFill>
            <a:schemeClr val="tx1"/>
          </a:solidFill>
        </a:ln>
      </dgm:spPr>
      <dgm:t>
        <a:bodyPr/>
        <a:lstStyle/>
        <a:p>
          <a:r>
            <a:rPr lang="en-US" b="1" dirty="0">
              <a:solidFill>
                <a:schemeClr val="tx1"/>
              </a:solidFill>
            </a:rPr>
            <a:t>Stock Exchanges</a:t>
          </a:r>
        </a:p>
      </dgm:t>
    </dgm:pt>
    <dgm:pt modelId="{BEA4A354-EBAB-4BA9-AA58-0F3794053130}" type="parTrans" cxnId="{A19F2D1B-4A9A-4CF4-9C2E-059AA312C605}">
      <dgm:prSet/>
      <dgm:spPr/>
      <dgm:t>
        <a:bodyPr/>
        <a:lstStyle/>
        <a:p>
          <a:endParaRPr lang="en-US"/>
        </a:p>
      </dgm:t>
    </dgm:pt>
    <dgm:pt modelId="{CF96C6A0-D42B-4DF7-9231-36CBA2B6D9CB}" type="sibTrans" cxnId="{A19F2D1B-4A9A-4CF4-9C2E-059AA312C605}">
      <dgm:prSet/>
      <dgm:spPr/>
      <dgm:t>
        <a:bodyPr/>
        <a:lstStyle/>
        <a:p>
          <a:endParaRPr lang="en-US"/>
        </a:p>
      </dgm:t>
    </dgm:pt>
    <dgm:pt modelId="{52B43038-F69F-468C-9EBF-1182AE329D75}">
      <dgm:prSet phldrT="[Text]"/>
      <dgm:spPr>
        <a:solidFill>
          <a:schemeClr val="accent3">
            <a:lumMod val="60000"/>
            <a:lumOff val="40000"/>
          </a:schemeClr>
        </a:solidFill>
        <a:ln>
          <a:solidFill>
            <a:schemeClr val="tx1"/>
          </a:solidFill>
        </a:ln>
      </dgm:spPr>
      <dgm:t>
        <a:bodyPr/>
        <a:lstStyle/>
        <a:p>
          <a:r>
            <a:rPr lang="en-US" b="1" dirty="0">
              <a:solidFill>
                <a:schemeClr val="tx1"/>
              </a:solidFill>
            </a:rPr>
            <a:t>Clearing Corporations</a:t>
          </a:r>
        </a:p>
      </dgm:t>
    </dgm:pt>
    <dgm:pt modelId="{E82E3060-40A2-4573-99D5-A6DBAD066266}" type="parTrans" cxnId="{DE472206-3185-4832-BB79-28729582C7DE}">
      <dgm:prSet/>
      <dgm:spPr/>
      <dgm:t>
        <a:bodyPr/>
        <a:lstStyle/>
        <a:p>
          <a:endParaRPr lang="en-US"/>
        </a:p>
      </dgm:t>
    </dgm:pt>
    <dgm:pt modelId="{1A433412-0C6F-40DB-929E-3F2B58E1E8C2}" type="sibTrans" cxnId="{DE472206-3185-4832-BB79-28729582C7DE}">
      <dgm:prSet/>
      <dgm:spPr/>
      <dgm:t>
        <a:bodyPr/>
        <a:lstStyle/>
        <a:p>
          <a:endParaRPr lang="en-US"/>
        </a:p>
      </dgm:t>
    </dgm:pt>
    <dgm:pt modelId="{018E2BC9-C617-4064-A20A-456AEC531E58}">
      <dgm:prSet phldrT="[Text]"/>
      <dgm:spPr>
        <a:solidFill>
          <a:schemeClr val="accent3">
            <a:lumMod val="60000"/>
            <a:lumOff val="40000"/>
          </a:schemeClr>
        </a:solidFill>
        <a:ln>
          <a:solidFill>
            <a:schemeClr val="tx1"/>
          </a:solidFill>
        </a:ln>
      </dgm:spPr>
      <dgm:t>
        <a:bodyPr/>
        <a:lstStyle/>
        <a:p>
          <a:r>
            <a:rPr lang="en-US" b="1" dirty="0">
              <a:solidFill>
                <a:schemeClr val="tx1"/>
              </a:solidFill>
            </a:rPr>
            <a:t>Depositories</a:t>
          </a:r>
        </a:p>
      </dgm:t>
    </dgm:pt>
    <dgm:pt modelId="{6AC17265-BC5F-449F-A7D3-228A593CF86F}" type="parTrans" cxnId="{E0FCC163-F40C-4351-A997-8F2593DB7F08}">
      <dgm:prSet/>
      <dgm:spPr/>
      <dgm:t>
        <a:bodyPr/>
        <a:lstStyle/>
        <a:p>
          <a:endParaRPr lang="en-US"/>
        </a:p>
      </dgm:t>
    </dgm:pt>
    <dgm:pt modelId="{6D27387D-A4B0-43EB-9203-1B120F034104}" type="sibTrans" cxnId="{E0FCC163-F40C-4351-A997-8F2593DB7F08}">
      <dgm:prSet/>
      <dgm:spPr/>
      <dgm:t>
        <a:bodyPr/>
        <a:lstStyle/>
        <a:p>
          <a:endParaRPr lang="en-US"/>
        </a:p>
      </dgm:t>
    </dgm:pt>
    <dgm:pt modelId="{4CAEC264-03EA-41C4-803D-4109ABC38075}">
      <dgm:prSet/>
      <dgm:spPr>
        <a:solidFill>
          <a:schemeClr val="accent4">
            <a:lumMod val="40000"/>
            <a:lumOff val="60000"/>
          </a:schemeClr>
        </a:solidFill>
        <a:ln>
          <a:solidFill>
            <a:schemeClr val="tx1"/>
          </a:solidFill>
        </a:ln>
      </dgm:spPr>
      <dgm:t>
        <a:bodyPr/>
        <a:lstStyle/>
        <a:p>
          <a:r>
            <a:rPr lang="en-US" b="1" dirty="0">
              <a:solidFill>
                <a:schemeClr val="tx1"/>
              </a:solidFill>
            </a:rPr>
            <a:t>Brokers</a:t>
          </a:r>
        </a:p>
      </dgm:t>
    </dgm:pt>
    <dgm:pt modelId="{2D007B29-FE41-4733-80EF-91C526F7172C}" type="parTrans" cxnId="{2CD0D58F-8F6A-4E69-8BCE-C1217B26A8BC}">
      <dgm:prSet/>
      <dgm:spPr/>
      <dgm:t>
        <a:bodyPr/>
        <a:lstStyle/>
        <a:p>
          <a:endParaRPr lang="en-US"/>
        </a:p>
      </dgm:t>
    </dgm:pt>
    <dgm:pt modelId="{1EE9A311-3B3E-46A3-A555-6AEBA321883D}" type="sibTrans" cxnId="{2CD0D58F-8F6A-4E69-8BCE-C1217B26A8BC}">
      <dgm:prSet/>
      <dgm:spPr/>
      <dgm:t>
        <a:bodyPr/>
        <a:lstStyle/>
        <a:p>
          <a:endParaRPr lang="en-US"/>
        </a:p>
      </dgm:t>
    </dgm:pt>
    <dgm:pt modelId="{56570E6A-16C1-4806-9CFF-00A0C842DDAF}">
      <dgm:prSet/>
      <dgm:spPr>
        <a:solidFill>
          <a:schemeClr val="accent4">
            <a:lumMod val="40000"/>
            <a:lumOff val="60000"/>
          </a:schemeClr>
        </a:solidFill>
        <a:ln>
          <a:solidFill>
            <a:schemeClr val="tx1"/>
          </a:solidFill>
        </a:ln>
      </dgm:spPr>
      <dgm:t>
        <a:bodyPr/>
        <a:lstStyle/>
        <a:p>
          <a:r>
            <a:rPr lang="en-US" b="1" dirty="0">
              <a:solidFill>
                <a:schemeClr val="tx1"/>
              </a:solidFill>
            </a:rPr>
            <a:t>Depository Participants (DPs)</a:t>
          </a:r>
        </a:p>
      </dgm:t>
    </dgm:pt>
    <dgm:pt modelId="{CF7D9B14-8A6C-40F0-ACAB-0E9242756BC5}" type="parTrans" cxnId="{3BFCDAEB-6C52-4F68-8C8B-D6BD65B45D2E}">
      <dgm:prSet/>
      <dgm:spPr/>
      <dgm:t>
        <a:bodyPr/>
        <a:lstStyle/>
        <a:p>
          <a:endParaRPr lang="en-US"/>
        </a:p>
      </dgm:t>
    </dgm:pt>
    <dgm:pt modelId="{500C7308-D947-4C20-8641-5C0B49CB7800}" type="sibTrans" cxnId="{3BFCDAEB-6C52-4F68-8C8B-D6BD65B45D2E}">
      <dgm:prSet/>
      <dgm:spPr/>
      <dgm:t>
        <a:bodyPr/>
        <a:lstStyle/>
        <a:p>
          <a:endParaRPr lang="en-US"/>
        </a:p>
      </dgm:t>
    </dgm:pt>
    <dgm:pt modelId="{9EC7EFE3-CEEC-4545-AAE6-9D6DB9B9900B}">
      <dgm:prSet phldrT="[Text]"/>
      <dgm:spPr>
        <a:solidFill>
          <a:schemeClr val="accent3">
            <a:lumMod val="60000"/>
            <a:lumOff val="40000"/>
          </a:schemeClr>
        </a:solidFill>
        <a:ln>
          <a:solidFill>
            <a:schemeClr val="tx1"/>
          </a:solidFill>
        </a:ln>
      </dgm:spPr>
      <dgm:t>
        <a:bodyPr/>
        <a:lstStyle/>
        <a:p>
          <a:r>
            <a:rPr lang="en-US" b="1" dirty="0">
              <a:solidFill>
                <a:schemeClr val="tx1"/>
              </a:solidFill>
            </a:rPr>
            <a:t>Companies</a:t>
          </a:r>
        </a:p>
      </dgm:t>
    </dgm:pt>
    <dgm:pt modelId="{197F6E87-0ECE-439F-8D99-FA8B8443ACDB}" type="parTrans" cxnId="{EA8D70B2-C947-484D-B09B-D3F131763664}">
      <dgm:prSet/>
      <dgm:spPr/>
      <dgm:t>
        <a:bodyPr/>
        <a:lstStyle/>
        <a:p>
          <a:endParaRPr lang="en-US"/>
        </a:p>
      </dgm:t>
    </dgm:pt>
    <dgm:pt modelId="{2988CFE7-70EB-4317-860E-972A991B13B1}" type="sibTrans" cxnId="{EA8D70B2-C947-484D-B09B-D3F131763664}">
      <dgm:prSet/>
      <dgm:spPr/>
      <dgm:t>
        <a:bodyPr/>
        <a:lstStyle/>
        <a:p>
          <a:endParaRPr lang="en-US"/>
        </a:p>
      </dgm:t>
    </dgm:pt>
    <dgm:pt modelId="{D722D553-350F-48C5-861A-C6B4E73F569C}">
      <dgm:prSet/>
      <dgm:spPr>
        <a:solidFill>
          <a:schemeClr val="accent4">
            <a:lumMod val="40000"/>
            <a:lumOff val="60000"/>
          </a:schemeClr>
        </a:solidFill>
        <a:ln>
          <a:solidFill>
            <a:schemeClr val="tx1"/>
          </a:solidFill>
        </a:ln>
      </dgm:spPr>
      <dgm:t>
        <a:bodyPr/>
        <a:lstStyle/>
        <a:p>
          <a:r>
            <a:rPr lang="en-US" b="1" dirty="0">
              <a:solidFill>
                <a:schemeClr val="tx1"/>
              </a:solidFill>
            </a:rPr>
            <a:t>Other Intermediaries (Merchant Bankers, RTAs, etc.)</a:t>
          </a:r>
        </a:p>
      </dgm:t>
    </dgm:pt>
    <dgm:pt modelId="{1FDC161C-CADC-4C0C-A10F-A208083933A9}" type="parTrans" cxnId="{AD095800-F7BA-4D43-BBE4-6E7D71D36C02}">
      <dgm:prSet/>
      <dgm:spPr/>
      <dgm:t>
        <a:bodyPr/>
        <a:lstStyle/>
        <a:p>
          <a:endParaRPr lang="en-US"/>
        </a:p>
      </dgm:t>
    </dgm:pt>
    <dgm:pt modelId="{209E06F1-6519-40EF-A62F-15A639CE4C1C}" type="sibTrans" cxnId="{AD095800-F7BA-4D43-BBE4-6E7D71D36C02}">
      <dgm:prSet/>
      <dgm:spPr/>
      <dgm:t>
        <a:bodyPr/>
        <a:lstStyle/>
        <a:p>
          <a:endParaRPr lang="en-US"/>
        </a:p>
      </dgm:t>
    </dgm:pt>
    <dgm:pt modelId="{48377F9A-F709-42E3-935D-2AC11A7A06F4}" type="pres">
      <dgm:prSet presAssocID="{5992C77A-6748-4B71-9116-4B812281EF6C}" presName="hierChild1" presStyleCnt="0">
        <dgm:presLayoutVars>
          <dgm:orgChart val="1"/>
          <dgm:chPref val="1"/>
          <dgm:dir/>
          <dgm:animOne val="branch"/>
          <dgm:animLvl val="lvl"/>
          <dgm:resizeHandles/>
        </dgm:presLayoutVars>
      </dgm:prSet>
      <dgm:spPr/>
    </dgm:pt>
    <dgm:pt modelId="{5693D343-99A3-4B54-8A5A-7416F4839BAC}" type="pres">
      <dgm:prSet presAssocID="{D0249C1B-0ECA-49B4-8FA5-E09EB566D7C5}" presName="hierRoot1" presStyleCnt="0">
        <dgm:presLayoutVars>
          <dgm:hierBranch val="init"/>
        </dgm:presLayoutVars>
      </dgm:prSet>
      <dgm:spPr/>
    </dgm:pt>
    <dgm:pt modelId="{5EAAC52E-4D2E-44B5-9209-6D6DB922B5EB}" type="pres">
      <dgm:prSet presAssocID="{D0249C1B-0ECA-49B4-8FA5-E09EB566D7C5}" presName="rootComposite1" presStyleCnt="0"/>
      <dgm:spPr/>
    </dgm:pt>
    <dgm:pt modelId="{8AD059C6-81E1-4965-A7BB-CEAE893F49ED}" type="pres">
      <dgm:prSet presAssocID="{D0249C1B-0ECA-49B4-8FA5-E09EB566D7C5}" presName="rootText1" presStyleLbl="node0" presStyleIdx="0" presStyleCnt="1">
        <dgm:presLayoutVars>
          <dgm:chPref val="3"/>
        </dgm:presLayoutVars>
      </dgm:prSet>
      <dgm:spPr/>
    </dgm:pt>
    <dgm:pt modelId="{519A84DC-9106-4811-B548-164068504685}" type="pres">
      <dgm:prSet presAssocID="{D0249C1B-0ECA-49B4-8FA5-E09EB566D7C5}" presName="rootConnector1" presStyleLbl="node1" presStyleIdx="0" presStyleCnt="0"/>
      <dgm:spPr/>
    </dgm:pt>
    <dgm:pt modelId="{163CA079-EB34-4EBD-85CB-240815DB2527}" type="pres">
      <dgm:prSet presAssocID="{D0249C1B-0ECA-49B4-8FA5-E09EB566D7C5}" presName="hierChild2" presStyleCnt="0"/>
      <dgm:spPr/>
    </dgm:pt>
    <dgm:pt modelId="{0B2602D9-0163-4201-9EEA-C36B66CDF1E6}" type="pres">
      <dgm:prSet presAssocID="{BEA4A354-EBAB-4BA9-AA58-0F3794053130}" presName="Name37" presStyleLbl="parChTrans1D2" presStyleIdx="0" presStyleCnt="4"/>
      <dgm:spPr/>
    </dgm:pt>
    <dgm:pt modelId="{6C574D84-39F7-4F97-89CB-CECF2676D1F6}" type="pres">
      <dgm:prSet presAssocID="{E1BE240B-ABD8-46CF-9F54-F4BE81F87964}" presName="hierRoot2" presStyleCnt="0">
        <dgm:presLayoutVars>
          <dgm:hierBranch val="init"/>
        </dgm:presLayoutVars>
      </dgm:prSet>
      <dgm:spPr/>
    </dgm:pt>
    <dgm:pt modelId="{1BDD1875-0FAA-4BC5-9608-53BF49BC6D8A}" type="pres">
      <dgm:prSet presAssocID="{E1BE240B-ABD8-46CF-9F54-F4BE81F87964}" presName="rootComposite" presStyleCnt="0"/>
      <dgm:spPr/>
    </dgm:pt>
    <dgm:pt modelId="{B2CAD0BC-7355-421B-A8EA-4CB1C6DB155C}" type="pres">
      <dgm:prSet presAssocID="{E1BE240B-ABD8-46CF-9F54-F4BE81F87964}" presName="rootText" presStyleLbl="node2" presStyleIdx="0" presStyleCnt="4">
        <dgm:presLayoutVars>
          <dgm:chPref val="3"/>
        </dgm:presLayoutVars>
      </dgm:prSet>
      <dgm:spPr/>
    </dgm:pt>
    <dgm:pt modelId="{B1A38B01-CE54-46A1-A46E-B92879BF6A45}" type="pres">
      <dgm:prSet presAssocID="{E1BE240B-ABD8-46CF-9F54-F4BE81F87964}" presName="rootConnector" presStyleLbl="node2" presStyleIdx="0" presStyleCnt="4"/>
      <dgm:spPr/>
    </dgm:pt>
    <dgm:pt modelId="{4CE0F3D6-5435-43F0-9A24-BA1ED4FB1D2A}" type="pres">
      <dgm:prSet presAssocID="{E1BE240B-ABD8-46CF-9F54-F4BE81F87964}" presName="hierChild4" presStyleCnt="0"/>
      <dgm:spPr/>
    </dgm:pt>
    <dgm:pt modelId="{6AE2A710-8714-4543-A677-5D9D34DEDE72}" type="pres">
      <dgm:prSet presAssocID="{2D007B29-FE41-4733-80EF-91C526F7172C}" presName="Name37" presStyleLbl="parChTrans1D3" presStyleIdx="0" presStyleCnt="3"/>
      <dgm:spPr/>
    </dgm:pt>
    <dgm:pt modelId="{94F57909-66B5-43C3-AF66-91FD52EF62EA}" type="pres">
      <dgm:prSet presAssocID="{4CAEC264-03EA-41C4-803D-4109ABC38075}" presName="hierRoot2" presStyleCnt="0">
        <dgm:presLayoutVars>
          <dgm:hierBranch val="init"/>
        </dgm:presLayoutVars>
      </dgm:prSet>
      <dgm:spPr/>
    </dgm:pt>
    <dgm:pt modelId="{98BC688D-6D6D-405A-9F1A-89F224EC2A02}" type="pres">
      <dgm:prSet presAssocID="{4CAEC264-03EA-41C4-803D-4109ABC38075}" presName="rootComposite" presStyleCnt="0"/>
      <dgm:spPr/>
    </dgm:pt>
    <dgm:pt modelId="{14ECDD53-A9C1-433B-A915-08E38002BC52}" type="pres">
      <dgm:prSet presAssocID="{4CAEC264-03EA-41C4-803D-4109ABC38075}" presName="rootText" presStyleLbl="node3" presStyleIdx="0" presStyleCnt="3">
        <dgm:presLayoutVars>
          <dgm:chPref val="3"/>
        </dgm:presLayoutVars>
      </dgm:prSet>
      <dgm:spPr/>
    </dgm:pt>
    <dgm:pt modelId="{32C46C64-9F75-4E8E-A70A-61753935C81C}" type="pres">
      <dgm:prSet presAssocID="{4CAEC264-03EA-41C4-803D-4109ABC38075}" presName="rootConnector" presStyleLbl="node3" presStyleIdx="0" presStyleCnt="3"/>
      <dgm:spPr/>
    </dgm:pt>
    <dgm:pt modelId="{37A739F8-808E-46CD-BF69-82E747286901}" type="pres">
      <dgm:prSet presAssocID="{4CAEC264-03EA-41C4-803D-4109ABC38075}" presName="hierChild4" presStyleCnt="0"/>
      <dgm:spPr/>
    </dgm:pt>
    <dgm:pt modelId="{29C78ECA-0579-458D-9B5A-B6444CE2E8F5}" type="pres">
      <dgm:prSet presAssocID="{4CAEC264-03EA-41C4-803D-4109ABC38075}" presName="hierChild5" presStyleCnt="0"/>
      <dgm:spPr/>
    </dgm:pt>
    <dgm:pt modelId="{6FD674C8-884B-4AB1-8F33-955395C2991D}" type="pres">
      <dgm:prSet presAssocID="{E1BE240B-ABD8-46CF-9F54-F4BE81F87964}" presName="hierChild5" presStyleCnt="0"/>
      <dgm:spPr/>
    </dgm:pt>
    <dgm:pt modelId="{3D218294-461C-4143-AEDA-532EE0AD0039}" type="pres">
      <dgm:prSet presAssocID="{E82E3060-40A2-4573-99D5-A6DBAD066266}" presName="Name37" presStyleLbl="parChTrans1D2" presStyleIdx="1" presStyleCnt="4"/>
      <dgm:spPr/>
    </dgm:pt>
    <dgm:pt modelId="{2920D1F8-E02C-40F7-AA7F-720A12E420F0}" type="pres">
      <dgm:prSet presAssocID="{52B43038-F69F-468C-9EBF-1182AE329D75}" presName="hierRoot2" presStyleCnt="0">
        <dgm:presLayoutVars>
          <dgm:hierBranch val="init"/>
        </dgm:presLayoutVars>
      </dgm:prSet>
      <dgm:spPr/>
    </dgm:pt>
    <dgm:pt modelId="{4231ACFD-0976-4359-BC8E-C018D4BAFB5A}" type="pres">
      <dgm:prSet presAssocID="{52B43038-F69F-468C-9EBF-1182AE329D75}" presName="rootComposite" presStyleCnt="0"/>
      <dgm:spPr/>
    </dgm:pt>
    <dgm:pt modelId="{EA317BA4-604C-4E28-87B3-34C3426127D8}" type="pres">
      <dgm:prSet presAssocID="{52B43038-F69F-468C-9EBF-1182AE329D75}" presName="rootText" presStyleLbl="node2" presStyleIdx="1" presStyleCnt="4">
        <dgm:presLayoutVars>
          <dgm:chPref val="3"/>
        </dgm:presLayoutVars>
      </dgm:prSet>
      <dgm:spPr/>
    </dgm:pt>
    <dgm:pt modelId="{329697DF-2047-448C-A9C6-2FB846061966}" type="pres">
      <dgm:prSet presAssocID="{52B43038-F69F-468C-9EBF-1182AE329D75}" presName="rootConnector" presStyleLbl="node2" presStyleIdx="1" presStyleCnt="4"/>
      <dgm:spPr/>
    </dgm:pt>
    <dgm:pt modelId="{CF103610-C8B1-481F-A93B-8887A48DC60B}" type="pres">
      <dgm:prSet presAssocID="{52B43038-F69F-468C-9EBF-1182AE329D75}" presName="hierChild4" presStyleCnt="0"/>
      <dgm:spPr/>
    </dgm:pt>
    <dgm:pt modelId="{2BC48FF8-3B08-40A7-A6C6-42965DBB8009}" type="pres">
      <dgm:prSet presAssocID="{52B43038-F69F-468C-9EBF-1182AE329D75}" presName="hierChild5" presStyleCnt="0"/>
      <dgm:spPr/>
    </dgm:pt>
    <dgm:pt modelId="{35E09AAF-E707-485C-8976-38644DB95CEA}" type="pres">
      <dgm:prSet presAssocID="{6AC17265-BC5F-449F-A7D3-228A593CF86F}" presName="Name37" presStyleLbl="parChTrans1D2" presStyleIdx="2" presStyleCnt="4"/>
      <dgm:spPr/>
    </dgm:pt>
    <dgm:pt modelId="{9DC50D3E-8999-4A55-B739-BC2C0FD4E90D}" type="pres">
      <dgm:prSet presAssocID="{018E2BC9-C617-4064-A20A-456AEC531E58}" presName="hierRoot2" presStyleCnt="0">
        <dgm:presLayoutVars>
          <dgm:hierBranch val="init"/>
        </dgm:presLayoutVars>
      </dgm:prSet>
      <dgm:spPr/>
    </dgm:pt>
    <dgm:pt modelId="{11186865-4450-49C4-AB6E-1C968E8CF84E}" type="pres">
      <dgm:prSet presAssocID="{018E2BC9-C617-4064-A20A-456AEC531E58}" presName="rootComposite" presStyleCnt="0"/>
      <dgm:spPr/>
    </dgm:pt>
    <dgm:pt modelId="{EBF5C29B-4DCA-4F77-8D6D-E2D6CD06B65C}" type="pres">
      <dgm:prSet presAssocID="{018E2BC9-C617-4064-A20A-456AEC531E58}" presName="rootText" presStyleLbl="node2" presStyleIdx="2" presStyleCnt="4">
        <dgm:presLayoutVars>
          <dgm:chPref val="3"/>
        </dgm:presLayoutVars>
      </dgm:prSet>
      <dgm:spPr/>
    </dgm:pt>
    <dgm:pt modelId="{6517F4AD-D033-421A-A7F2-F2573466ABB9}" type="pres">
      <dgm:prSet presAssocID="{018E2BC9-C617-4064-A20A-456AEC531E58}" presName="rootConnector" presStyleLbl="node2" presStyleIdx="2" presStyleCnt="4"/>
      <dgm:spPr/>
    </dgm:pt>
    <dgm:pt modelId="{8FEB0616-19D1-4C10-83DE-41693BC210B5}" type="pres">
      <dgm:prSet presAssocID="{018E2BC9-C617-4064-A20A-456AEC531E58}" presName="hierChild4" presStyleCnt="0"/>
      <dgm:spPr/>
    </dgm:pt>
    <dgm:pt modelId="{A6919AE7-AF00-46DC-A22A-B737400BB0E3}" type="pres">
      <dgm:prSet presAssocID="{CF7D9B14-8A6C-40F0-ACAB-0E9242756BC5}" presName="Name37" presStyleLbl="parChTrans1D3" presStyleIdx="1" presStyleCnt="3"/>
      <dgm:spPr/>
    </dgm:pt>
    <dgm:pt modelId="{5F809014-55B7-499C-A729-67C90B624E6F}" type="pres">
      <dgm:prSet presAssocID="{56570E6A-16C1-4806-9CFF-00A0C842DDAF}" presName="hierRoot2" presStyleCnt="0">
        <dgm:presLayoutVars>
          <dgm:hierBranch val="init"/>
        </dgm:presLayoutVars>
      </dgm:prSet>
      <dgm:spPr/>
    </dgm:pt>
    <dgm:pt modelId="{C6A7644D-FB89-411C-BDDA-5B4A3533279E}" type="pres">
      <dgm:prSet presAssocID="{56570E6A-16C1-4806-9CFF-00A0C842DDAF}" presName="rootComposite" presStyleCnt="0"/>
      <dgm:spPr/>
    </dgm:pt>
    <dgm:pt modelId="{51CE871E-E088-4DCD-A221-7DF2CEA6253C}" type="pres">
      <dgm:prSet presAssocID="{56570E6A-16C1-4806-9CFF-00A0C842DDAF}" presName="rootText" presStyleLbl="node3" presStyleIdx="1" presStyleCnt="3">
        <dgm:presLayoutVars>
          <dgm:chPref val="3"/>
        </dgm:presLayoutVars>
      </dgm:prSet>
      <dgm:spPr/>
    </dgm:pt>
    <dgm:pt modelId="{C69AF913-B681-4B16-A52C-7D637ED046AE}" type="pres">
      <dgm:prSet presAssocID="{56570E6A-16C1-4806-9CFF-00A0C842DDAF}" presName="rootConnector" presStyleLbl="node3" presStyleIdx="1" presStyleCnt="3"/>
      <dgm:spPr/>
    </dgm:pt>
    <dgm:pt modelId="{B00DFF2A-6DEB-4949-8C6D-8ABCCEBF978D}" type="pres">
      <dgm:prSet presAssocID="{56570E6A-16C1-4806-9CFF-00A0C842DDAF}" presName="hierChild4" presStyleCnt="0"/>
      <dgm:spPr/>
    </dgm:pt>
    <dgm:pt modelId="{E583B6DA-B1F3-421F-8750-7E995DFC6481}" type="pres">
      <dgm:prSet presAssocID="{56570E6A-16C1-4806-9CFF-00A0C842DDAF}" presName="hierChild5" presStyleCnt="0"/>
      <dgm:spPr/>
    </dgm:pt>
    <dgm:pt modelId="{FB54EBEE-21C8-421C-ADF9-67F087A25DC1}" type="pres">
      <dgm:prSet presAssocID="{018E2BC9-C617-4064-A20A-456AEC531E58}" presName="hierChild5" presStyleCnt="0"/>
      <dgm:spPr/>
    </dgm:pt>
    <dgm:pt modelId="{0DE28691-813F-45AC-B4AC-0B0FE38BDAF1}" type="pres">
      <dgm:prSet presAssocID="{197F6E87-0ECE-439F-8D99-FA8B8443ACDB}" presName="Name37" presStyleLbl="parChTrans1D2" presStyleIdx="3" presStyleCnt="4"/>
      <dgm:spPr/>
    </dgm:pt>
    <dgm:pt modelId="{5ADC18DF-9D38-4F19-B52B-8CC627445EE7}" type="pres">
      <dgm:prSet presAssocID="{9EC7EFE3-CEEC-4545-AAE6-9D6DB9B9900B}" presName="hierRoot2" presStyleCnt="0">
        <dgm:presLayoutVars>
          <dgm:hierBranch val="init"/>
        </dgm:presLayoutVars>
      </dgm:prSet>
      <dgm:spPr/>
    </dgm:pt>
    <dgm:pt modelId="{60B8C257-88FC-451C-A725-D1325EA799BD}" type="pres">
      <dgm:prSet presAssocID="{9EC7EFE3-CEEC-4545-AAE6-9D6DB9B9900B}" presName="rootComposite" presStyleCnt="0"/>
      <dgm:spPr/>
    </dgm:pt>
    <dgm:pt modelId="{9F02C038-E33D-4C07-8057-40EB73E1E390}" type="pres">
      <dgm:prSet presAssocID="{9EC7EFE3-CEEC-4545-AAE6-9D6DB9B9900B}" presName="rootText" presStyleLbl="node2" presStyleIdx="3" presStyleCnt="4">
        <dgm:presLayoutVars>
          <dgm:chPref val="3"/>
        </dgm:presLayoutVars>
      </dgm:prSet>
      <dgm:spPr/>
    </dgm:pt>
    <dgm:pt modelId="{9F9A53B0-38D4-4A65-9529-FDE05DC7791D}" type="pres">
      <dgm:prSet presAssocID="{9EC7EFE3-CEEC-4545-AAE6-9D6DB9B9900B}" presName="rootConnector" presStyleLbl="node2" presStyleIdx="3" presStyleCnt="4"/>
      <dgm:spPr/>
    </dgm:pt>
    <dgm:pt modelId="{0FFD06BE-BF13-4057-8051-FEFA5099C7B5}" type="pres">
      <dgm:prSet presAssocID="{9EC7EFE3-CEEC-4545-AAE6-9D6DB9B9900B}" presName="hierChild4" presStyleCnt="0"/>
      <dgm:spPr/>
    </dgm:pt>
    <dgm:pt modelId="{ADAE24FD-813E-4C21-90B2-ED2B4816CEC5}" type="pres">
      <dgm:prSet presAssocID="{1FDC161C-CADC-4C0C-A10F-A208083933A9}" presName="Name37" presStyleLbl="parChTrans1D3" presStyleIdx="2" presStyleCnt="3"/>
      <dgm:spPr/>
    </dgm:pt>
    <dgm:pt modelId="{4565D798-4395-42A0-80B1-78810DCBC1C4}" type="pres">
      <dgm:prSet presAssocID="{D722D553-350F-48C5-861A-C6B4E73F569C}" presName="hierRoot2" presStyleCnt="0">
        <dgm:presLayoutVars>
          <dgm:hierBranch val="init"/>
        </dgm:presLayoutVars>
      </dgm:prSet>
      <dgm:spPr/>
    </dgm:pt>
    <dgm:pt modelId="{D0685CB3-0323-4518-8C72-74F5ACADDB57}" type="pres">
      <dgm:prSet presAssocID="{D722D553-350F-48C5-861A-C6B4E73F569C}" presName="rootComposite" presStyleCnt="0"/>
      <dgm:spPr/>
    </dgm:pt>
    <dgm:pt modelId="{B7CC521C-F630-4296-856E-951C0CB98362}" type="pres">
      <dgm:prSet presAssocID="{D722D553-350F-48C5-861A-C6B4E73F569C}" presName="rootText" presStyleLbl="node3" presStyleIdx="2" presStyleCnt="3">
        <dgm:presLayoutVars>
          <dgm:chPref val="3"/>
        </dgm:presLayoutVars>
      </dgm:prSet>
      <dgm:spPr/>
    </dgm:pt>
    <dgm:pt modelId="{0CD72B9B-957C-43FF-A004-323EF5A0C763}" type="pres">
      <dgm:prSet presAssocID="{D722D553-350F-48C5-861A-C6B4E73F569C}" presName="rootConnector" presStyleLbl="node3" presStyleIdx="2" presStyleCnt="3"/>
      <dgm:spPr/>
    </dgm:pt>
    <dgm:pt modelId="{C8F178D4-4492-4A04-8F11-A027C60BF553}" type="pres">
      <dgm:prSet presAssocID="{D722D553-350F-48C5-861A-C6B4E73F569C}" presName="hierChild4" presStyleCnt="0"/>
      <dgm:spPr/>
    </dgm:pt>
    <dgm:pt modelId="{725E630B-9211-4A90-9661-2CC25F3A8E0D}" type="pres">
      <dgm:prSet presAssocID="{D722D553-350F-48C5-861A-C6B4E73F569C}" presName="hierChild5" presStyleCnt="0"/>
      <dgm:spPr/>
    </dgm:pt>
    <dgm:pt modelId="{9A5A83E8-DD6A-4DBD-B457-C4BA9983C815}" type="pres">
      <dgm:prSet presAssocID="{9EC7EFE3-CEEC-4545-AAE6-9D6DB9B9900B}" presName="hierChild5" presStyleCnt="0"/>
      <dgm:spPr/>
    </dgm:pt>
    <dgm:pt modelId="{E353A544-2019-4B80-A6FF-AE11FE46BB1A}" type="pres">
      <dgm:prSet presAssocID="{D0249C1B-0ECA-49B4-8FA5-E09EB566D7C5}" presName="hierChild3" presStyleCnt="0"/>
      <dgm:spPr/>
    </dgm:pt>
  </dgm:ptLst>
  <dgm:cxnLst>
    <dgm:cxn modelId="{AD095800-F7BA-4D43-BBE4-6E7D71D36C02}" srcId="{9EC7EFE3-CEEC-4545-AAE6-9D6DB9B9900B}" destId="{D722D553-350F-48C5-861A-C6B4E73F569C}" srcOrd="0" destOrd="0" parTransId="{1FDC161C-CADC-4C0C-A10F-A208083933A9}" sibTransId="{209E06F1-6519-40EF-A62F-15A639CE4C1C}"/>
    <dgm:cxn modelId="{B7FDDB02-2F41-477C-802D-4CEF93A4F339}" type="presOf" srcId="{E1BE240B-ABD8-46CF-9F54-F4BE81F87964}" destId="{B2CAD0BC-7355-421B-A8EA-4CB1C6DB155C}" srcOrd="0" destOrd="0" presId="urn:microsoft.com/office/officeart/2005/8/layout/orgChart1"/>
    <dgm:cxn modelId="{DE472206-3185-4832-BB79-28729582C7DE}" srcId="{D0249C1B-0ECA-49B4-8FA5-E09EB566D7C5}" destId="{52B43038-F69F-468C-9EBF-1182AE329D75}" srcOrd="1" destOrd="0" parTransId="{E82E3060-40A2-4573-99D5-A6DBAD066266}" sibTransId="{1A433412-0C6F-40DB-929E-3F2B58E1E8C2}"/>
    <dgm:cxn modelId="{E764530C-341C-4B55-8B15-1223A0465B8B}" type="presOf" srcId="{E1BE240B-ABD8-46CF-9F54-F4BE81F87964}" destId="{B1A38B01-CE54-46A1-A46E-B92879BF6A45}" srcOrd="1" destOrd="0" presId="urn:microsoft.com/office/officeart/2005/8/layout/orgChart1"/>
    <dgm:cxn modelId="{08072C0D-6BC9-4BA9-BFDF-C91EB02759C5}" type="presOf" srcId="{1FDC161C-CADC-4C0C-A10F-A208083933A9}" destId="{ADAE24FD-813E-4C21-90B2-ED2B4816CEC5}" srcOrd="0" destOrd="0" presId="urn:microsoft.com/office/officeart/2005/8/layout/orgChart1"/>
    <dgm:cxn modelId="{34E99215-9FCD-4E6C-809F-CDEAC23A0F80}" type="presOf" srcId="{56570E6A-16C1-4806-9CFF-00A0C842DDAF}" destId="{51CE871E-E088-4DCD-A221-7DF2CEA6253C}" srcOrd="0" destOrd="0" presId="urn:microsoft.com/office/officeart/2005/8/layout/orgChart1"/>
    <dgm:cxn modelId="{C9D85A16-1E74-4A33-81FC-BBD604BF25C4}" type="presOf" srcId="{5992C77A-6748-4B71-9116-4B812281EF6C}" destId="{48377F9A-F709-42E3-935D-2AC11A7A06F4}" srcOrd="0" destOrd="0" presId="urn:microsoft.com/office/officeart/2005/8/layout/orgChart1"/>
    <dgm:cxn modelId="{A19F2D1B-4A9A-4CF4-9C2E-059AA312C605}" srcId="{D0249C1B-0ECA-49B4-8FA5-E09EB566D7C5}" destId="{E1BE240B-ABD8-46CF-9F54-F4BE81F87964}" srcOrd="0" destOrd="0" parTransId="{BEA4A354-EBAB-4BA9-AA58-0F3794053130}" sibTransId="{CF96C6A0-D42B-4DF7-9231-36CBA2B6D9CB}"/>
    <dgm:cxn modelId="{52B42220-1169-44B5-AEA4-378FD0C00692}" type="presOf" srcId="{D0249C1B-0ECA-49B4-8FA5-E09EB566D7C5}" destId="{8AD059C6-81E1-4965-A7BB-CEAE893F49ED}" srcOrd="0" destOrd="0" presId="urn:microsoft.com/office/officeart/2005/8/layout/orgChart1"/>
    <dgm:cxn modelId="{E4597F2A-A87E-45E5-B49A-7AAC91EAEAD1}" type="presOf" srcId="{52B43038-F69F-468C-9EBF-1182AE329D75}" destId="{EA317BA4-604C-4E28-87B3-34C3426127D8}" srcOrd="0" destOrd="0" presId="urn:microsoft.com/office/officeart/2005/8/layout/orgChart1"/>
    <dgm:cxn modelId="{9A630742-34E0-4B54-904A-05DA6343C810}" type="presOf" srcId="{4CAEC264-03EA-41C4-803D-4109ABC38075}" destId="{32C46C64-9F75-4E8E-A70A-61753935C81C}" srcOrd="1" destOrd="0" presId="urn:microsoft.com/office/officeart/2005/8/layout/orgChart1"/>
    <dgm:cxn modelId="{094BD062-DA9E-4744-B6AD-7681D7CCC7FF}" type="presOf" srcId="{197F6E87-0ECE-439F-8D99-FA8B8443ACDB}" destId="{0DE28691-813F-45AC-B4AC-0B0FE38BDAF1}" srcOrd="0" destOrd="0" presId="urn:microsoft.com/office/officeart/2005/8/layout/orgChart1"/>
    <dgm:cxn modelId="{E0FCC163-F40C-4351-A997-8F2593DB7F08}" srcId="{D0249C1B-0ECA-49B4-8FA5-E09EB566D7C5}" destId="{018E2BC9-C617-4064-A20A-456AEC531E58}" srcOrd="2" destOrd="0" parTransId="{6AC17265-BC5F-449F-A7D3-228A593CF86F}" sibTransId="{6D27387D-A4B0-43EB-9203-1B120F034104}"/>
    <dgm:cxn modelId="{7BBD594A-F7FA-4C6B-885A-17FEEBE4BDBD}" type="presOf" srcId="{018E2BC9-C617-4064-A20A-456AEC531E58}" destId="{EBF5C29B-4DCA-4F77-8D6D-E2D6CD06B65C}" srcOrd="0" destOrd="0" presId="urn:microsoft.com/office/officeart/2005/8/layout/orgChart1"/>
    <dgm:cxn modelId="{554AA84A-D0C8-418F-9D13-8331E48D4E6A}" type="presOf" srcId="{D722D553-350F-48C5-861A-C6B4E73F569C}" destId="{B7CC521C-F630-4296-856E-951C0CB98362}" srcOrd="0" destOrd="0" presId="urn:microsoft.com/office/officeart/2005/8/layout/orgChart1"/>
    <dgm:cxn modelId="{53824E4C-7AD2-4567-B381-325D170BE4E3}" type="presOf" srcId="{BEA4A354-EBAB-4BA9-AA58-0F3794053130}" destId="{0B2602D9-0163-4201-9EEA-C36B66CDF1E6}" srcOrd="0" destOrd="0" presId="urn:microsoft.com/office/officeart/2005/8/layout/orgChart1"/>
    <dgm:cxn modelId="{7A061978-FBEA-4445-8DB0-54D581B07129}" type="presOf" srcId="{E82E3060-40A2-4573-99D5-A6DBAD066266}" destId="{3D218294-461C-4143-AEDA-532EE0AD0039}" srcOrd="0" destOrd="0" presId="urn:microsoft.com/office/officeart/2005/8/layout/orgChart1"/>
    <dgm:cxn modelId="{47799179-5A09-4A3A-BC23-A2D5EC397302}" type="presOf" srcId="{CF7D9B14-8A6C-40F0-ACAB-0E9242756BC5}" destId="{A6919AE7-AF00-46DC-A22A-B737400BB0E3}" srcOrd="0" destOrd="0" presId="urn:microsoft.com/office/officeart/2005/8/layout/orgChart1"/>
    <dgm:cxn modelId="{EE2C7189-127E-4C2E-BC4F-81D242602C62}" type="presOf" srcId="{9EC7EFE3-CEEC-4545-AAE6-9D6DB9B9900B}" destId="{9F02C038-E33D-4C07-8057-40EB73E1E390}" srcOrd="0" destOrd="0" presId="urn:microsoft.com/office/officeart/2005/8/layout/orgChart1"/>
    <dgm:cxn modelId="{2CD0D58F-8F6A-4E69-8BCE-C1217B26A8BC}" srcId="{E1BE240B-ABD8-46CF-9F54-F4BE81F87964}" destId="{4CAEC264-03EA-41C4-803D-4109ABC38075}" srcOrd="0" destOrd="0" parTransId="{2D007B29-FE41-4733-80EF-91C526F7172C}" sibTransId="{1EE9A311-3B3E-46A3-A555-6AEBA321883D}"/>
    <dgm:cxn modelId="{B044E996-1FF3-4C4E-9E9C-B568937B646F}" type="presOf" srcId="{4CAEC264-03EA-41C4-803D-4109ABC38075}" destId="{14ECDD53-A9C1-433B-A915-08E38002BC52}" srcOrd="0" destOrd="0" presId="urn:microsoft.com/office/officeart/2005/8/layout/orgChart1"/>
    <dgm:cxn modelId="{A6DD4D9B-BB51-4523-9A21-A0D50450808E}" srcId="{5992C77A-6748-4B71-9116-4B812281EF6C}" destId="{D0249C1B-0ECA-49B4-8FA5-E09EB566D7C5}" srcOrd="0" destOrd="0" parTransId="{F4EEA823-D08A-42D3-B57F-3D10B1EF322A}" sibTransId="{4E903272-24DD-40D6-A81F-5965A186B6B6}"/>
    <dgm:cxn modelId="{207327A0-768C-41D9-A811-9ABBDDE07167}" type="presOf" srcId="{D0249C1B-0ECA-49B4-8FA5-E09EB566D7C5}" destId="{519A84DC-9106-4811-B548-164068504685}" srcOrd="1" destOrd="0" presId="urn:microsoft.com/office/officeart/2005/8/layout/orgChart1"/>
    <dgm:cxn modelId="{D16660A2-1EDE-4CC4-8214-AED1D3D27D91}" type="presOf" srcId="{018E2BC9-C617-4064-A20A-456AEC531E58}" destId="{6517F4AD-D033-421A-A7F2-F2573466ABB9}" srcOrd="1" destOrd="0" presId="urn:microsoft.com/office/officeart/2005/8/layout/orgChart1"/>
    <dgm:cxn modelId="{EA8D70B2-C947-484D-B09B-D3F131763664}" srcId="{D0249C1B-0ECA-49B4-8FA5-E09EB566D7C5}" destId="{9EC7EFE3-CEEC-4545-AAE6-9D6DB9B9900B}" srcOrd="3" destOrd="0" parTransId="{197F6E87-0ECE-439F-8D99-FA8B8443ACDB}" sibTransId="{2988CFE7-70EB-4317-860E-972A991B13B1}"/>
    <dgm:cxn modelId="{EB902ABA-EDD1-4D92-B426-0F49144BEB73}" type="presOf" srcId="{56570E6A-16C1-4806-9CFF-00A0C842DDAF}" destId="{C69AF913-B681-4B16-A52C-7D637ED046AE}" srcOrd="1" destOrd="0" presId="urn:microsoft.com/office/officeart/2005/8/layout/orgChart1"/>
    <dgm:cxn modelId="{1AAD6DBA-7BE8-4B3C-8FED-E93D893F7297}" type="presOf" srcId="{6AC17265-BC5F-449F-A7D3-228A593CF86F}" destId="{35E09AAF-E707-485C-8976-38644DB95CEA}" srcOrd="0" destOrd="0" presId="urn:microsoft.com/office/officeart/2005/8/layout/orgChart1"/>
    <dgm:cxn modelId="{A2916BC8-D1D4-4A8E-AF80-C745D5EF9606}" type="presOf" srcId="{D722D553-350F-48C5-861A-C6B4E73F569C}" destId="{0CD72B9B-957C-43FF-A004-323EF5A0C763}" srcOrd="1" destOrd="0" presId="urn:microsoft.com/office/officeart/2005/8/layout/orgChart1"/>
    <dgm:cxn modelId="{2A31E3D7-75B3-44D9-A2F6-020EDBC6DB3D}" type="presOf" srcId="{9EC7EFE3-CEEC-4545-AAE6-9D6DB9B9900B}" destId="{9F9A53B0-38D4-4A65-9529-FDE05DC7791D}" srcOrd="1" destOrd="0" presId="urn:microsoft.com/office/officeart/2005/8/layout/orgChart1"/>
    <dgm:cxn modelId="{3BFCDAEB-6C52-4F68-8C8B-D6BD65B45D2E}" srcId="{018E2BC9-C617-4064-A20A-456AEC531E58}" destId="{56570E6A-16C1-4806-9CFF-00A0C842DDAF}" srcOrd="0" destOrd="0" parTransId="{CF7D9B14-8A6C-40F0-ACAB-0E9242756BC5}" sibTransId="{500C7308-D947-4C20-8641-5C0B49CB7800}"/>
    <dgm:cxn modelId="{E369EEEB-64EA-4A24-A183-37B2FFCD2A00}" type="presOf" srcId="{52B43038-F69F-468C-9EBF-1182AE329D75}" destId="{329697DF-2047-448C-A9C6-2FB846061966}" srcOrd="1" destOrd="0" presId="urn:microsoft.com/office/officeart/2005/8/layout/orgChart1"/>
    <dgm:cxn modelId="{D568E3ED-F0C5-4972-8535-28046FD9DE8B}" type="presOf" srcId="{2D007B29-FE41-4733-80EF-91C526F7172C}" destId="{6AE2A710-8714-4543-A677-5D9D34DEDE72}" srcOrd="0" destOrd="0" presId="urn:microsoft.com/office/officeart/2005/8/layout/orgChart1"/>
    <dgm:cxn modelId="{8D8BB4E3-C9D9-4727-9BE8-356AFCF45869}" type="presParOf" srcId="{48377F9A-F709-42E3-935D-2AC11A7A06F4}" destId="{5693D343-99A3-4B54-8A5A-7416F4839BAC}" srcOrd="0" destOrd="0" presId="urn:microsoft.com/office/officeart/2005/8/layout/orgChart1"/>
    <dgm:cxn modelId="{92517722-0117-4A02-AAD3-1D085A9207F1}" type="presParOf" srcId="{5693D343-99A3-4B54-8A5A-7416F4839BAC}" destId="{5EAAC52E-4D2E-44B5-9209-6D6DB922B5EB}" srcOrd="0" destOrd="0" presId="urn:microsoft.com/office/officeart/2005/8/layout/orgChart1"/>
    <dgm:cxn modelId="{CD8EC257-6D77-4726-9A2B-AF977988ECCC}" type="presParOf" srcId="{5EAAC52E-4D2E-44B5-9209-6D6DB922B5EB}" destId="{8AD059C6-81E1-4965-A7BB-CEAE893F49ED}" srcOrd="0" destOrd="0" presId="urn:microsoft.com/office/officeart/2005/8/layout/orgChart1"/>
    <dgm:cxn modelId="{EEB65AE9-3E5F-4F03-900C-6B1EB2B8FAD0}" type="presParOf" srcId="{5EAAC52E-4D2E-44B5-9209-6D6DB922B5EB}" destId="{519A84DC-9106-4811-B548-164068504685}" srcOrd="1" destOrd="0" presId="urn:microsoft.com/office/officeart/2005/8/layout/orgChart1"/>
    <dgm:cxn modelId="{AC511CD5-66EB-4B35-B829-0C2D4A29AFF3}" type="presParOf" srcId="{5693D343-99A3-4B54-8A5A-7416F4839BAC}" destId="{163CA079-EB34-4EBD-85CB-240815DB2527}" srcOrd="1" destOrd="0" presId="urn:microsoft.com/office/officeart/2005/8/layout/orgChart1"/>
    <dgm:cxn modelId="{10F6CA46-7641-4317-BDE8-6F2F564AC186}" type="presParOf" srcId="{163CA079-EB34-4EBD-85CB-240815DB2527}" destId="{0B2602D9-0163-4201-9EEA-C36B66CDF1E6}" srcOrd="0" destOrd="0" presId="urn:microsoft.com/office/officeart/2005/8/layout/orgChart1"/>
    <dgm:cxn modelId="{0DC609FE-9AC7-4AE0-B933-05B9B1965843}" type="presParOf" srcId="{163CA079-EB34-4EBD-85CB-240815DB2527}" destId="{6C574D84-39F7-4F97-89CB-CECF2676D1F6}" srcOrd="1" destOrd="0" presId="urn:microsoft.com/office/officeart/2005/8/layout/orgChart1"/>
    <dgm:cxn modelId="{417381DB-F002-4042-80C3-D5E5E2972E95}" type="presParOf" srcId="{6C574D84-39F7-4F97-89CB-CECF2676D1F6}" destId="{1BDD1875-0FAA-4BC5-9608-53BF49BC6D8A}" srcOrd="0" destOrd="0" presId="urn:microsoft.com/office/officeart/2005/8/layout/orgChart1"/>
    <dgm:cxn modelId="{4904C28F-C684-446B-BF0E-DE0E3214BD03}" type="presParOf" srcId="{1BDD1875-0FAA-4BC5-9608-53BF49BC6D8A}" destId="{B2CAD0BC-7355-421B-A8EA-4CB1C6DB155C}" srcOrd="0" destOrd="0" presId="urn:microsoft.com/office/officeart/2005/8/layout/orgChart1"/>
    <dgm:cxn modelId="{F1C39E8B-A7EA-4CE3-829F-7E50E709B0F7}" type="presParOf" srcId="{1BDD1875-0FAA-4BC5-9608-53BF49BC6D8A}" destId="{B1A38B01-CE54-46A1-A46E-B92879BF6A45}" srcOrd="1" destOrd="0" presId="urn:microsoft.com/office/officeart/2005/8/layout/orgChart1"/>
    <dgm:cxn modelId="{C3D7B53A-09F2-4619-846D-2389D6107FBD}" type="presParOf" srcId="{6C574D84-39F7-4F97-89CB-CECF2676D1F6}" destId="{4CE0F3D6-5435-43F0-9A24-BA1ED4FB1D2A}" srcOrd="1" destOrd="0" presId="urn:microsoft.com/office/officeart/2005/8/layout/orgChart1"/>
    <dgm:cxn modelId="{50CDE599-9EE1-44A5-94F3-D320DC6F2CE0}" type="presParOf" srcId="{4CE0F3D6-5435-43F0-9A24-BA1ED4FB1D2A}" destId="{6AE2A710-8714-4543-A677-5D9D34DEDE72}" srcOrd="0" destOrd="0" presId="urn:microsoft.com/office/officeart/2005/8/layout/orgChart1"/>
    <dgm:cxn modelId="{A91C4DC0-74DD-4BCA-8022-CC4672C39FD3}" type="presParOf" srcId="{4CE0F3D6-5435-43F0-9A24-BA1ED4FB1D2A}" destId="{94F57909-66B5-43C3-AF66-91FD52EF62EA}" srcOrd="1" destOrd="0" presId="urn:microsoft.com/office/officeart/2005/8/layout/orgChart1"/>
    <dgm:cxn modelId="{1BBEFC6B-7F86-4835-BEB7-17258A1D3266}" type="presParOf" srcId="{94F57909-66B5-43C3-AF66-91FD52EF62EA}" destId="{98BC688D-6D6D-405A-9F1A-89F224EC2A02}" srcOrd="0" destOrd="0" presId="urn:microsoft.com/office/officeart/2005/8/layout/orgChart1"/>
    <dgm:cxn modelId="{31E8CD46-7FEB-49BD-9D08-31ACDBEC9E53}" type="presParOf" srcId="{98BC688D-6D6D-405A-9F1A-89F224EC2A02}" destId="{14ECDD53-A9C1-433B-A915-08E38002BC52}" srcOrd="0" destOrd="0" presId="urn:microsoft.com/office/officeart/2005/8/layout/orgChart1"/>
    <dgm:cxn modelId="{50ACBCF5-B453-465C-B0B0-B02CFDE2A4F5}" type="presParOf" srcId="{98BC688D-6D6D-405A-9F1A-89F224EC2A02}" destId="{32C46C64-9F75-4E8E-A70A-61753935C81C}" srcOrd="1" destOrd="0" presId="urn:microsoft.com/office/officeart/2005/8/layout/orgChart1"/>
    <dgm:cxn modelId="{D0F877F3-5E9C-41D1-B566-D3D5C787C214}" type="presParOf" srcId="{94F57909-66B5-43C3-AF66-91FD52EF62EA}" destId="{37A739F8-808E-46CD-BF69-82E747286901}" srcOrd="1" destOrd="0" presId="urn:microsoft.com/office/officeart/2005/8/layout/orgChart1"/>
    <dgm:cxn modelId="{8511AF8A-894C-45B0-8A40-BAED03EBAC3C}" type="presParOf" srcId="{94F57909-66B5-43C3-AF66-91FD52EF62EA}" destId="{29C78ECA-0579-458D-9B5A-B6444CE2E8F5}" srcOrd="2" destOrd="0" presId="urn:microsoft.com/office/officeart/2005/8/layout/orgChart1"/>
    <dgm:cxn modelId="{16D3F6B5-B45E-4C2A-9DE1-7733AD4E2A6E}" type="presParOf" srcId="{6C574D84-39F7-4F97-89CB-CECF2676D1F6}" destId="{6FD674C8-884B-4AB1-8F33-955395C2991D}" srcOrd="2" destOrd="0" presId="urn:microsoft.com/office/officeart/2005/8/layout/orgChart1"/>
    <dgm:cxn modelId="{5FC32F93-460F-48DB-AB29-470D0585727D}" type="presParOf" srcId="{163CA079-EB34-4EBD-85CB-240815DB2527}" destId="{3D218294-461C-4143-AEDA-532EE0AD0039}" srcOrd="2" destOrd="0" presId="urn:microsoft.com/office/officeart/2005/8/layout/orgChart1"/>
    <dgm:cxn modelId="{F14EB243-254E-4044-BBD6-6290C588D322}" type="presParOf" srcId="{163CA079-EB34-4EBD-85CB-240815DB2527}" destId="{2920D1F8-E02C-40F7-AA7F-720A12E420F0}" srcOrd="3" destOrd="0" presId="urn:microsoft.com/office/officeart/2005/8/layout/orgChart1"/>
    <dgm:cxn modelId="{18C0FC5B-87FE-4D45-A474-D5D1FF6390B5}" type="presParOf" srcId="{2920D1F8-E02C-40F7-AA7F-720A12E420F0}" destId="{4231ACFD-0976-4359-BC8E-C018D4BAFB5A}" srcOrd="0" destOrd="0" presId="urn:microsoft.com/office/officeart/2005/8/layout/orgChart1"/>
    <dgm:cxn modelId="{AF28E9B7-5557-4506-9935-CAF4D4FDE2D5}" type="presParOf" srcId="{4231ACFD-0976-4359-BC8E-C018D4BAFB5A}" destId="{EA317BA4-604C-4E28-87B3-34C3426127D8}" srcOrd="0" destOrd="0" presId="urn:microsoft.com/office/officeart/2005/8/layout/orgChart1"/>
    <dgm:cxn modelId="{818B0FB1-C6A2-4A56-AF51-506D312CAAD3}" type="presParOf" srcId="{4231ACFD-0976-4359-BC8E-C018D4BAFB5A}" destId="{329697DF-2047-448C-A9C6-2FB846061966}" srcOrd="1" destOrd="0" presId="urn:microsoft.com/office/officeart/2005/8/layout/orgChart1"/>
    <dgm:cxn modelId="{56AF9AEE-FD7D-40ED-9D25-FAB4BDEE067D}" type="presParOf" srcId="{2920D1F8-E02C-40F7-AA7F-720A12E420F0}" destId="{CF103610-C8B1-481F-A93B-8887A48DC60B}" srcOrd="1" destOrd="0" presId="urn:microsoft.com/office/officeart/2005/8/layout/orgChart1"/>
    <dgm:cxn modelId="{C4DE3142-4D6E-48B0-A02F-930F7B903D4B}" type="presParOf" srcId="{2920D1F8-E02C-40F7-AA7F-720A12E420F0}" destId="{2BC48FF8-3B08-40A7-A6C6-42965DBB8009}" srcOrd="2" destOrd="0" presId="urn:microsoft.com/office/officeart/2005/8/layout/orgChart1"/>
    <dgm:cxn modelId="{48ACACBF-DACD-4B06-9D9D-9A77B9EB1AB5}" type="presParOf" srcId="{163CA079-EB34-4EBD-85CB-240815DB2527}" destId="{35E09AAF-E707-485C-8976-38644DB95CEA}" srcOrd="4" destOrd="0" presId="urn:microsoft.com/office/officeart/2005/8/layout/orgChart1"/>
    <dgm:cxn modelId="{031B8BDF-C008-4217-B3F6-D184F847D35A}" type="presParOf" srcId="{163CA079-EB34-4EBD-85CB-240815DB2527}" destId="{9DC50D3E-8999-4A55-B739-BC2C0FD4E90D}" srcOrd="5" destOrd="0" presId="urn:microsoft.com/office/officeart/2005/8/layout/orgChart1"/>
    <dgm:cxn modelId="{EFD6B595-BA23-497A-BC2E-D745E4825A3B}" type="presParOf" srcId="{9DC50D3E-8999-4A55-B739-BC2C0FD4E90D}" destId="{11186865-4450-49C4-AB6E-1C968E8CF84E}" srcOrd="0" destOrd="0" presId="urn:microsoft.com/office/officeart/2005/8/layout/orgChart1"/>
    <dgm:cxn modelId="{F706E929-A3B8-45D5-B33A-9A5064D103BF}" type="presParOf" srcId="{11186865-4450-49C4-AB6E-1C968E8CF84E}" destId="{EBF5C29B-4DCA-4F77-8D6D-E2D6CD06B65C}" srcOrd="0" destOrd="0" presId="urn:microsoft.com/office/officeart/2005/8/layout/orgChart1"/>
    <dgm:cxn modelId="{56FCA694-5BEF-4E25-AB9A-5CD2A7107796}" type="presParOf" srcId="{11186865-4450-49C4-AB6E-1C968E8CF84E}" destId="{6517F4AD-D033-421A-A7F2-F2573466ABB9}" srcOrd="1" destOrd="0" presId="urn:microsoft.com/office/officeart/2005/8/layout/orgChart1"/>
    <dgm:cxn modelId="{8393DD5E-921B-49FC-A950-B20557318B51}" type="presParOf" srcId="{9DC50D3E-8999-4A55-B739-BC2C0FD4E90D}" destId="{8FEB0616-19D1-4C10-83DE-41693BC210B5}" srcOrd="1" destOrd="0" presId="urn:microsoft.com/office/officeart/2005/8/layout/orgChart1"/>
    <dgm:cxn modelId="{63C52357-1FF9-4361-9BB1-196FDBA7B50A}" type="presParOf" srcId="{8FEB0616-19D1-4C10-83DE-41693BC210B5}" destId="{A6919AE7-AF00-46DC-A22A-B737400BB0E3}" srcOrd="0" destOrd="0" presId="urn:microsoft.com/office/officeart/2005/8/layout/orgChart1"/>
    <dgm:cxn modelId="{F9EC2F36-5954-424D-9A48-B29453386CE5}" type="presParOf" srcId="{8FEB0616-19D1-4C10-83DE-41693BC210B5}" destId="{5F809014-55B7-499C-A729-67C90B624E6F}" srcOrd="1" destOrd="0" presId="urn:microsoft.com/office/officeart/2005/8/layout/orgChart1"/>
    <dgm:cxn modelId="{5C6A0EBB-05CB-45B3-860E-EFD3DB252BA8}" type="presParOf" srcId="{5F809014-55B7-499C-A729-67C90B624E6F}" destId="{C6A7644D-FB89-411C-BDDA-5B4A3533279E}" srcOrd="0" destOrd="0" presId="urn:microsoft.com/office/officeart/2005/8/layout/orgChart1"/>
    <dgm:cxn modelId="{2B74E2C2-68C4-417F-A391-50941ED629AC}" type="presParOf" srcId="{C6A7644D-FB89-411C-BDDA-5B4A3533279E}" destId="{51CE871E-E088-4DCD-A221-7DF2CEA6253C}" srcOrd="0" destOrd="0" presId="urn:microsoft.com/office/officeart/2005/8/layout/orgChart1"/>
    <dgm:cxn modelId="{C666670E-465D-459B-BED6-8ED037D9812F}" type="presParOf" srcId="{C6A7644D-FB89-411C-BDDA-5B4A3533279E}" destId="{C69AF913-B681-4B16-A52C-7D637ED046AE}" srcOrd="1" destOrd="0" presId="urn:microsoft.com/office/officeart/2005/8/layout/orgChart1"/>
    <dgm:cxn modelId="{6D7D982E-1EB0-4068-9FC8-8081F9408C39}" type="presParOf" srcId="{5F809014-55B7-499C-A729-67C90B624E6F}" destId="{B00DFF2A-6DEB-4949-8C6D-8ABCCEBF978D}" srcOrd="1" destOrd="0" presId="urn:microsoft.com/office/officeart/2005/8/layout/orgChart1"/>
    <dgm:cxn modelId="{5144FF7C-C121-48E3-B5D3-9087A96AFB4E}" type="presParOf" srcId="{5F809014-55B7-499C-A729-67C90B624E6F}" destId="{E583B6DA-B1F3-421F-8750-7E995DFC6481}" srcOrd="2" destOrd="0" presId="urn:microsoft.com/office/officeart/2005/8/layout/orgChart1"/>
    <dgm:cxn modelId="{E8F9A4D7-C740-4679-AD28-7E110BE55CF7}" type="presParOf" srcId="{9DC50D3E-8999-4A55-B739-BC2C0FD4E90D}" destId="{FB54EBEE-21C8-421C-ADF9-67F087A25DC1}" srcOrd="2" destOrd="0" presId="urn:microsoft.com/office/officeart/2005/8/layout/orgChart1"/>
    <dgm:cxn modelId="{7B4BEB11-5B40-4BE0-80EA-AD44A997EDC3}" type="presParOf" srcId="{163CA079-EB34-4EBD-85CB-240815DB2527}" destId="{0DE28691-813F-45AC-B4AC-0B0FE38BDAF1}" srcOrd="6" destOrd="0" presId="urn:microsoft.com/office/officeart/2005/8/layout/orgChart1"/>
    <dgm:cxn modelId="{576C850A-D0F6-45F1-A934-D39B57542119}" type="presParOf" srcId="{163CA079-EB34-4EBD-85CB-240815DB2527}" destId="{5ADC18DF-9D38-4F19-B52B-8CC627445EE7}" srcOrd="7" destOrd="0" presId="urn:microsoft.com/office/officeart/2005/8/layout/orgChart1"/>
    <dgm:cxn modelId="{DC1FDB88-540D-413F-9B2B-8B99AB13E7B4}" type="presParOf" srcId="{5ADC18DF-9D38-4F19-B52B-8CC627445EE7}" destId="{60B8C257-88FC-451C-A725-D1325EA799BD}" srcOrd="0" destOrd="0" presId="urn:microsoft.com/office/officeart/2005/8/layout/orgChart1"/>
    <dgm:cxn modelId="{38DE9DA1-B1F3-4ADD-A3A4-C936E2C39908}" type="presParOf" srcId="{60B8C257-88FC-451C-A725-D1325EA799BD}" destId="{9F02C038-E33D-4C07-8057-40EB73E1E390}" srcOrd="0" destOrd="0" presId="urn:microsoft.com/office/officeart/2005/8/layout/orgChart1"/>
    <dgm:cxn modelId="{B09AEED5-B3B0-4F78-9FEC-64F5EF586F81}" type="presParOf" srcId="{60B8C257-88FC-451C-A725-D1325EA799BD}" destId="{9F9A53B0-38D4-4A65-9529-FDE05DC7791D}" srcOrd="1" destOrd="0" presId="urn:microsoft.com/office/officeart/2005/8/layout/orgChart1"/>
    <dgm:cxn modelId="{DB8DF5E8-9346-43FD-9D87-9F81B7FFD84B}" type="presParOf" srcId="{5ADC18DF-9D38-4F19-B52B-8CC627445EE7}" destId="{0FFD06BE-BF13-4057-8051-FEFA5099C7B5}" srcOrd="1" destOrd="0" presId="urn:microsoft.com/office/officeart/2005/8/layout/orgChart1"/>
    <dgm:cxn modelId="{88DD77EF-3695-4352-ABFC-003DED7584D8}" type="presParOf" srcId="{0FFD06BE-BF13-4057-8051-FEFA5099C7B5}" destId="{ADAE24FD-813E-4C21-90B2-ED2B4816CEC5}" srcOrd="0" destOrd="0" presId="urn:microsoft.com/office/officeart/2005/8/layout/orgChart1"/>
    <dgm:cxn modelId="{B067A0A1-19D2-464D-BEC7-F58EF7C209A0}" type="presParOf" srcId="{0FFD06BE-BF13-4057-8051-FEFA5099C7B5}" destId="{4565D798-4395-42A0-80B1-78810DCBC1C4}" srcOrd="1" destOrd="0" presId="urn:microsoft.com/office/officeart/2005/8/layout/orgChart1"/>
    <dgm:cxn modelId="{27F56BF1-1DBD-4020-A99E-BFA4C2E3748A}" type="presParOf" srcId="{4565D798-4395-42A0-80B1-78810DCBC1C4}" destId="{D0685CB3-0323-4518-8C72-74F5ACADDB57}" srcOrd="0" destOrd="0" presId="urn:microsoft.com/office/officeart/2005/8/layout/orgChart1"/>
    <dgm:cxn modelId="{DEEBD38C-8427-4D81-A94F-28108DBF72C2}" type="presParOf" srcId="{D0685CB3-0323-4518-8C72-74F5ACADDB57}" destId="{B7CC521C-F630-4296-856E-951C0CB98362}" srcOrd="0" destOrd="0" presId="urn:microsoft.com/office/officeart/2005/8/layout/orgChart1"/>
    <dgm:cxn modelId="{4A94B3AE-E141-459C-AD01-BA2846C3D177}" type="presParOf" srcId="{D0685CB3-0323-4518-8C72-74F5ACADDB57}" destId="{0CD72B9B-957C-43FF-A004-323EF5A0C763}" srcOrd="1" destOrd="0" presId="urn:microsoft.com/office/officeart/2005/8/layout/orgChart1"/>
    <dgm:cxn modelId="{5D9ED079-BB29-46AB-8D0D-E4524C2E36A5}" type="presParOf" srcId="{4565D798-4395-42A0-80B1-78810DCBC1C4}" destId="{C8F178D4-4492-4A04-8F11-A027C60BF553}" srcOrd="1" destOrd="0" presId="urn:microsoft.com/office/officeart/2005/8/layout/orgChart1"/>
    <dgm:cxn modelId="{214DC649-B082-469F-B84B-90439679DFCF}" type="presParOf" srcId="{4565D798-4395-42A0-80B1-78810DCBC1C4}" destId="{725E630B-9211-4A90-9661-2CC25F3A8E0D}" srcOrd="2" destOrd="0" presId="urn:microsoft.com/office/officeart/2005/8/layout/orgChart1"/>
    <dgm:cxn modelId="{C510DE42-5D6F-41BF-A545-079B19BD1D40}" type="presParOf" srcId="{5ADC18DF-9D38-4F19-B52B-8CC627445EE7}" destId="{9A5A83E8-DD6A-4DBD-B457-C4BA9983C815}" srcOrd="2" destOrd="0" presId="urn:microsoft.com/office/officeart/2005/8/layout/orgChart1"/>
    <dgm:cxn modelId="{2AA142B8-3964-4676-9854-AEDD5755A4C2}" type="presParOf" srcId="{5693D343-99A3-4B54-8A5A-7416F4839BAC}" destId="{E353A544-2019-4B80-A6FF-AE11FE46BB1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9E0F81E-1EAE-4E3F-BC9A-BA243B287DB1}"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en-US"/>
        </a:p>
      </dgm:t>
    </dgm:pt>
    <dgm:pt modelId="{27D68F02-B782-4D68-9A61-FA8713A2BAFD}">
      <dgm:prSet phldrT="[Text]"/>
      <dgm:spPr>
        <a:solidFill>
          <a:schemeClr val="accent2">
            <a:lumMod val="40000"/>
            <a:lumOff val="60000"/>
          </a:schemeClr>
        </a:solidFill>
        <a:ln>
          <a:solidFill>
            <a:schemeClr val="tx1"/>
          </a:solidFill>
        </a:ln>
      </dgm:spPr>
      <dgm:t>
        <a:bodyPr/>
        <a:lstStyle/>
        <a:p>
          <a:r>
            <a:rPr lang="en-US" b="1" dirty="0">
              <a:solidFill>
                <a:schemeClr val="tx1"/>
              </a:solidFill>
            </a:rPr>
            <a:t>Accounts needed to trade in securities market</a:t>
          </a:r>
        </a:p>
      </dgm:t>
    </dgm:pt>
    <dgm:pt modelId="{050AF69C-F7BB-4B78-B4BF-E1BE687F2A9E}" type="parTrans" cxnId="{EF6E8AB1-79E4-4217-B8FE-462BB6C80754}">
      <dgm:prSet/>
      <dgm:spPr/>
      <dgm:t>
        <a:bodyPr/>
        <a:lstStyle/>
        <a:p>
          <a:endParaRPr lang="en-US"/>
        </a:p>
      </dgm:t>
    </dgm:pt>
    <dgm:pt modelId="{B093B310-A92E-4CE5-A568-341C16AE1239}" type="sibTrans" cxnId="{EF6E8AB1-79E4-4217-B8FE-462BB6C80754}">
      <dgm:prSet/>
      <dgm:spPr/>
      <dgm:t>
        <a:bodyPr/>
        <a:lstStyle/>
        <a:p>
          <a:endParaRPr lang="en-US"/>
        </a:p>
      </dgm:t>
    </dgm:pt>
    <dgm:pt modelId="{CE1F8522-D11E-429C-BE48-F0D745865359}">
      <dgm:prSet phldrT="[Text]" custT="1"/>
      <dgm:spPr>
        <a:solidFill>
          <a:schemeClr val="accent4">
            <a:lumMod val="75000"/>
          </a:schemeClr>
        </a:solidFill>
        <a:ln>
          <a:solidFill>
            <a:schemeClr val="tx1"/>
          </a:solidFill>
        </a:ln>
      </dgm:spPr>
      <dgm:t>
        <a:bodyPr/>
        <a:lstStyle/>
        <a:p>
          <a:r>
            <a:rPr lang="en-US" sz="2100" b="1" u="sng" dirty="0"/>
            <a:t>Savings Bank Account</a:t>
          </a:r>
        </a:p>
        <a:p>
          <a:r>
            <a:rPr lang="en-US" sz="1900" dirty="0"/>
            <a:t>- Savings </a:t>
          </a:r>
          <a:r>
            <a:rPr lang="en-US" sz="1800" dirty="0"/>
            <a:t>Account can be in any bank</a:t>
          </a:r>
        </a:p>
        <a:p>
          <a:r>
            <a:rPr lang="en-US" sz="1800" dirty="0"/>
            <a:t>- Transfer/ receipt of funds from buying/ selling of securities</a:t>
          </a:r>
        </a:p>
      </dgm:t>
    </dgm:pt>
    <dgm:pt modelId="{47147871-2E5A-405F-A844-49C225A6BF08}" type="parTrans" cxnId="{05DA2544-4E88-46D7-8DEF-AA832965FE81}">
      <dgm:prSet/>
      <dgm:spPr/>
      <dgm:t>
        <a:bodyPr/>
        <a:lstStyle/>
        <a:p>
          <a:endParaRPr lang="en-US"/>
        </a:p>
      </dgm:t>
    </dgm:pt>
    <dgm:pt modelId="{0193C0E5-16A0-4011-BB2E-F17DB26A4C10}" type="sibTrans" cxnId="{05DA2544-4E88-46D7-8DEF-AA832965FE81}">
      <dgm:prSet/>
      <dgm:spPr/>
      <dgm:t>
        <a:bodyPr/>
        <a:lstStyle/>
        <a:p>
          <a:endParaRPr lang="en-US"/>
        </a:p>
      </dgm:t>
    </dgm:pt>
    <dgm:pt modelId="{C84CBEA6-DEAF-4774-AB6B-4E3910FC32FB}">
      <dgm:prSet phldrT="[Text]" custT="1"/>
      <dgm:spPr>
        <a:solidFill>
          <a:schemeClr val="accent4">
            <a:lumMod val="75000"/>
          </a:schemeClr>
        </a:solidFill>
        <a:ln>
          <a:solidFill>
            <a:schemeClr val="tx1"/>
          </a:solidFill>
        </a:ln>
      </dgm:spPr>
      <dgm:t>
        <a:bodyPr/>
        <a:lstStyle/>
        <a:p>
          <a:r>
            <a:rPr lang="en-US" sz="2100" b="1" u="sng" dirty="0" err="1"/>
            <a:t>Demat</a:t>
          </a:r>
          <a:r>
            <a:rPr lang="en-US" sz="1700" b="1" u="sng" dirty="0"/>
            <a:t> </a:t>
          </a:r>
          <a:r>
            <a:rPr lang="en-US" sz="2100" b="1" u="sng" dirty="0"/>
            <a:t>Account</a:t>
          </a:r>
        </a:p>
        <a:p>
          <a:r>
            <a:rPr lang="en-US" sz="1800" dirty="0"/>
            <a:t>- With a SEBI registered Depository Participant (DP)</a:t>
          </a:r>
        </a:p>
        <a:p>
          <a:r>
            <a:rPr lang="en-US" sz="1800" dirty="0"/>
            <a:t>- To hold shares in </a:t>
          </a:r>
          <a:r>
            <a:rPr lang="en-US" sz="1800" dirty="0" err="1"/>
            <a:t>Demat</a:t>
          </a:r>
          <a:r>
            <a:rPr lang="en-US" sz="1800" dirty="0"/>
            <a:t> (electronic) mode</a:t>
          </a:r>
        </a:p>
      </dgm:t>
    </dgm:pt>
    <dgm:pt modelId="{DAE57C60-B8B1-469F-920B-98953B07718C}" type="parTrans" cxnId="{20E63273-14EC-43E2-B4CC-90826C107E96}">
      <dgm:prSet/>
      <dgm:spPr/>
      <dgm:t>
        <a:bodyPr/>
        <a:lstStyle/>
        <a:p>
          <a:endParaRPr lang="en-US"/>
        </a:p>
      </dgm:t>
    </dgm:pt>
    <dgm:pt modelId="{77B82F98-7348-427D-9E50-4B88F9B59598}" type="sibTrans" cxnId="{20E63273-14EC-43E2-B4CC-90826C107E96}">
      <dgm:prSet/>
      <dgm:spPr/>
      <dgm:t>
        <a:bodyPr/>
        <a:lstStyle/>
        <a:p>
          <a:endParaRPr lang="en-US"/>
        </a:p>
      </dgm:t>
    </dgm:pt>
    <dgm:pt modelId="{5F04BF8D-2ACF-4CED-BBAC-E296429AF3FE}">
      <dgm:prSet phldrT="[Text]" custT="1"/>
      <dgm:spPr>
        <a:solidFill>
          <a:schemeClr val="accent4">
            <a:lumMod val="75000"/>
          </a:schemeClr>
        </a:solidFill>
        <a:ln>
          <a:solidFill>
            <a:schemeClr val="tx1"/>
          </a:solidFill>
        </a:ln>
      </dgm:spPr>
      <dgm:t>
        <a:bodyPr/>
        <a:lstStyle/>
        <a:p>
          <a:r>
            <a:rPr lang="en-US" sz="2100" b="1" u="sng" dirty="0"/>
            <a:t>Trading Account</a:t>
          </a:r>
        </a:p>
        <a:p>
          <a:r>
            <a:rPr lang="en-US" sz="2100" dirty="0"/>
            <a:t>- </a:t>
          </a:r>
          <a:r>
            <a:rPr lang="en-US" sz="1800" dirty="0"/>
            <a:t>With SEBI registered Stock Broker( Trading Member/ TM)</a:t>
          </a:r>
        </a:p>
        <a:p>
          <a:r>
            <a:rPr lang="en-US" sz="1800" dirty="0"/>
            <a:t>- To buy/ sell securities</a:t>
          </a:r>
        </a:p>
      </dgm:t>
    </dgm:pt>
    <dgm:pt modelId="{517FCC60-CB88-45A1-A4DA-5A4D1B5F961B}" type="parTrans" cxnId="{1C210011-99DF-4178-9F9E-3E0D23A23806}">
      <dgm:prSet/>
      <dgm:spPr/>
      <dgm:t>
        <a:bodyPr/>
        <a:lstStyle/>
        <a:p>
          <a:endParaRPr lang="en-US"/>
        </a:p>
      </dgm:t>
    </dgm:pt>
    <dgm:pt modelId="{2231EAD6-C4BD-438F-93C1-2E4EBCBDB85D}" type="sibTrans" cxnId="{1C210011-99DF-4178-9F9E-3E0D23A23806}">
      <dgm:prSet/>
      <dgm:spPr/>
      <dgm:t>
        <a:bodyPr/>
        <a:lstStyle/>
        <a:p>
          <a:endParaRPr lang="en-US"/>
        </a:p>
      </dgm:t>
    </dgm:pt>
    <dgm:pt modelId="{F6BF2C15-C8A7-41F5-84F0-94DF78519A4E}" type="pres">
      <dgm:prSet presAssocID="{89E0F81E-1EAE-4E3F-BC9A-BA243B287DB1}" presName="Name0" presStyleCnt="0">
        <dgm:presLayoutVars>
          <dgm:chMax val="1"/>
          <dgm:chPref val="1"/>
          <dgm:dir/>
          <dgm:animOne val="branch"/>
          <dgm:animLvl val="lvl"/>
        </dgm:presLayoutVars>
      </dgm:prSet>
      <dgm:spPr/>
    </dgm:pt>
    <dgm:pt modelId="{0AF54854-9F94-4083-BA3C-7A417A8703EA}" type="pres">
      <dgm:prSet presAssocID="{27D68F02-B782-4D68-9A61-FA8713A2BAFD}" presName="singleCycle" presStyleCnt="0"/>
      <dgm:spPr/>
    </dgm:pt>
    <dgm:pt modelId="{42A3AE25-C581-48B8-B6CC-904BD39D3750}" type="pres">
      <dgm:prSet presAssocID="{27D68F02-B782-4D68-9A61-FA8713A2BAFD}" presName="singleCenter" presStyleLbl="node1" presStyleIdx="0" presStyleCnt="4" custScaleX="137858" custScaleY="112286" custLinFactNeighborX="1129" custLinFactNeighborY="-12534">
        <dgm:presLayoutVars>
          <dgm:chMax val="7"/>
          <dgm:chPref val="7"/>
        </dgm:presLayoutVars>
      </dgm:prSet>
      <dgm:spPr/>
    </dgm:pt>
    <dgm:pt modelId="{84F2C3B0-898A-4EDA-9887-7C04C9CD7D19}" type="pres">
      <dgm:prSet presAssocID="{47147871-2E5A-405F-A844-49C225A6BF08}" presName="Name56" presStyleLbl="parChTrans1D2" presStyleIdx="0" presStyleCnt="3"/>
      <dgm:spPr/>
    </dgm:pt>
    <dgm:pt modelId="{A0126AC9-66E8-4C5B-8EBB-306044B4D5D8}" type="pres">
      <dgm:prSet presAssocID="{CE1F8522-D11E-429C-BE48-F0D745865359}" presName="text0" presStyleLbl="node1" presStyleIdx="1" presStyleCnt="4" custScaleX="600284" custScaleY="141428">
        <dgm:presLayoutVars>
          <dgm:bulletEnabled val="1"/>
        </dgm:presLayoutVars>
      </dgm:prSet>
      <dgm:spPr/>
    </dgm:pt>
    <dgm:pt modelId="{4602EA51-10FB-4286-968E-E1680AF847EC}" type="pres">
      <dgm:prSet presAssocID="{DAE57C60-B8B1-469F-920B-98953B07718C}" presName="Name56" presStyleLbl="parChTrans1D2" presStyleIdx="1" presStyleCnt="3"/>
      <dgm:spPr/>
    </dgm:pt>
    <dgm:pt modelId="{F82E483A-5ECF-4677-AD15-28F8EB2F9E52}" type="pres">
      <dgm:prSet presAssocID="{C84CBEA6-DEAF-4774-AB6B-4E3910FC32FB}" presName="text0" presStyleLbl="node1" presStyleIdx="2" presStyleCnt="4" custScaleX="381178" custScaleY="160045" custRadScaleRad="128419" custRadScaleInc="-11810">
        <dgm:presLayoutVars>
          <dgm:bulletEnabled val="1"/>
        </dgm:presLayoutVars>
      </dgm:prSet>
      <dgm:spPr/>
    </dgm:pt>
    <dgm:pt modelId="{46F59582-D2BF-438E-80F1-B7ADFD8F4EB6}" type="pres">
      <dgm:prSet presAssocID="{517FCC60-CB88-45A1-A4DA-5A4D1B5F961B}" presName="Name56" presStyleLbl="parChTrans1D2" presStyleIdx="2" presStyleCnt="3"/>
      <dgm:spPr/>
    </dgm:pt>
    <dgm:pt modelId="{5C123D1C-02CF-4253-A090-DF98008C54B2}" type="pres">
      <dgm:prSet presAssocID="{5F04BF8D-2ACF-4CED-BBAC-E296429AF3FE}" presName="text0" presStyleLbl="node1" presStyleIdx="3" presStyleCnt="4" custScaleX="368592" custScaleY="164256" custRadScaleRad="144966" custRadScaleInc="15961">
        <dgm:presLayoutVars>
          <dgm:bulletEnabled val="1"/>
        </dgm:presLayoutVars>
      </dgm:prSet>
      <dgm:spPr/>
    </dgm:pt>
  </dgm:ptLst>
  <dgm:cxnLst>
    <dgm:cxn modelId="{1C210011-99DF-4178-9F9E-3E0D23A23806}" srcId="{27D68F02-B782-4D68-9A61-FA8713A2BAFD}" destId="{5F04BF8D-2ACF-4CED-BBAC-E296429AF3FE}" srcOrd="2" destOrd="0" parTransId="{517FCC60-CB88-45A1-A4DA-5A4D1B5F961B}" sibTransId="{2231EAD6-C4BD-438F-93C1-2E4EBCBDB85D}"/>
    <dgm:cxn modelId="{B1C17411-C037-454F-A2FD-2FEB748A6B98}" type="presOf" srcId="{89E0F81E-1EAE-4E3F-BC9A-BA243B287DB1}" destId="{F6BF2C15-C8A7-41F5-84F0-94DF78519A4E}" srcOrd="0" destOrd="0" presId="urn:microsoft.com/office/officeart/2008/layout/RadialCluster"/>
    <dgm:cxn modelId="{05DA2544-4E88-46D7-8DEF-AA832965FE81}" srcId="{27D68F02-B782-4D68-9A61-FA8713A2BAFD}" destId="{CE1F8522-D11E-429C-BE48-F0D745865359}" srcOrd="0" destOrd="0" parTransId="{47147871-2E5A-405F-A844-49C225A6BF08}" sibTransId="{0193C0E5-16A0-4011-BB2E-F17DB26A4C10}"/>
    <dgm:cxn modelId="{76461E65-338F-4049-B609-3B936077D556}" type="presOf" srcId="{5F04BF8D-2ACF-4CED-BBAC-E296429AF3FE}" destId="{5C123D1C-02CF-4253-A090-DF98008C54B2}" srcOrd="0" destOrd="0" presId="urn:microsoft.com/office/officeart/2008/layout/RadialCluster"/>
    <dgm:cxn modelId="{20E63273-14EC-43E2-B4CC-90826C107E96}" srcId="{27D68F02-B782-4D68-9A61-FA8713A2BAFD}" destId="{C84CBEA6-DEAF-4774-AB6B-4E3910FC32FB}" srcOrd="1" destOrd="0" parTransId="{DAE57C60-B8B1-469F-920B-98953B07718C}" sibTransId="{77B82F98-7348-427D-9E50-4B88F9B59598}"/>
    <dgm:cxn modelId="{4165599F-2AF5-4243-A99C-AC8F883CD02A}" type="presOf" srcId="{C84CBEA6-DEAF-4774-AB6B-4E3910FC32FB}" destId="{F82E483A-5ECF-4677-AD15-28F8EB2F9E52}" srcOrd="0" destOrd="0" presId="urn:microsoft.com/office/officeart/2008/layout/RadialCluster"/>
    <dgm:cxn modelId="{57207AA1-FDF6-4F6D-B1A1-F5B78E0CEF34}" type="presOf" srcId="{27D68F02-B782-4D68-9A61-FA8713A2BAFD}" destId="{42A3AE25-C581-48B8-B6CC-904BD39D3750}" srcOrd="0" destOrd="0" presId="urn:microsoft.com/office/officeart/2008/layout/RadialCluster"/>
    <dgm:cxn modelId="{BFD446A6-7F07-4B5C-8E19-2A7D60A9C5C5}" type="presOf" srcId="{CE1F8522-D11E-429C-BE48-F0D745865359}" destId="{A0126AC9-66E8-4C5B-8EBB-306044B4D5D8}" srcOrd="0" destOrd="0" presId="urn:microsoft.com/office/officeart/2008/layout/RadialCluster"/>
    <dgm:cxn modelId="{2239B1A8-D59C-41F8-A376-C0FC442C7028}" type="presOf" srcId="{DAE57C60-B8B1-469F-920B-98953B07718C}" destId="{4602EA51-10FB-4286-968E-E1680AF847EC}" srcOrd="0" destOrd="0" presId="urn:microsoft.com/office/officeart/2008/layout/RadialCluster"/>
    <dgm:cxn modelId="{EF6E8AB1-79E4-4217-B8FE-462BB6C80754}" srcId="{89E0F81E-1EAE-4E3F-BC9A-BA243B287DB1}" destId="{27D68F02-B782-4D68-9A61-FA8713A2BAFD}" srcOrd="0" destOrd="0" parTransId="{050AF69C-F7BB-4B78-B4BF-E1BE687F2A9E}" sibTransId="{B093B310-A92E-4CE5-A568-341C16AE1239}"/>
    <dgm:cxn modelId="{64F8DDBA-DC90-4120-9A26-B2DEE095A8BA}" type="presOf" srcId="{47147871-2E5A-405F-A844-49C225A6BF08}" destId="{84F2C3B0-898A-4EDA-9887-7C04C9CD7D19}" srcOrd="0" destOrd="0" presId="urn:microsoft.com/office/officeart/2008/layout/RadialCluster"/>
    <dgm:cxn modelId="{9E1055F5-84A3-468F-ABE9-279A952C6BBA}" type="presOf" srcId="{517FCC60-CB88-45A1-A4DA-5A4D1B5F961B}" destId="{46F59582-D2BF-438E-80F1-B7ADFD8F4EB6}" srcOrd="0" destOrd="0" presId="urn:microsoft.com/office/officeart/2008/layout/RadialCluster"/>
    <dgm:cxn modelId="{855F4DC5-75FD-43E5-A17A-7EC2D9914496}" type="presParOf" srcId="{F6BF2C15-C8A7-41F5-84F0-94DF78519A4E}" destId="{0AF54854-9F94-4083-BA3C-7A417A8703EA}" srcOrd="0" destOrd="0" presId="urn:microsoft.com/office/officeart/2008/layout/RadialCluster"/>
    <dgm:cxn modelId="{DF2C69AE-80D0-458E-B19F-ACA662BA44C0}" type="presParOf" srcId="{0AF54854-9F94-4083-BA3C-7A417A8703EA}" destId="{42A3AE25-C581-48B8-B6CC-904BD39D3750}" srcOrd="0" destOrd="0" presId="urn:microsoft.com/office/officeart/2008/layout/RadialCluster"/>
    <dgm:cxn modelId="{7721DB94-0372-4428-B416-D9C37DF1A1F1}" type="presParOf" srcId="{0AF54854-9F94-4083-BA3C-7A417A8703EA}" destId="{84F2C3B0-898A-4EDA-9887-7C04C9CD7D19}" srcOrd="1" destOrd="0" presId="urn:microsoft.com/office/officeart/2008/layout/RadialCluster"/>
    <dgm:cxn modelId="{48058EF1-D71C-4616-B360-2E8DC35F07DD}" type="presParOf" srcId="{0AF54854-9F94-4083-BA3C-7A417A8703EA}" destId="{A0126AC9-66E8-4C5B-8EBB-306044B4D5D8}" srcOrd="2" destOrd="0" presId="urn:microsoft.com/office/officeart/2008/layout/RadialCluster"/>
    <dgm:cxn modelId="{FA7A9DC2-A48F-431E-8F36-E221E3F2662F}" type="presParOf" srcId="{0AF54854-9F94-4083-BA3C-7A417A8703EA}" destId="{4602EA51-10FB-4286-968E-E1680AF847EC}" srcOrd="3" destOrd="0" presId="urn:microsoft.com/office/officeart/2008/layout/RadialCluster"/>
    <dgm:cxn modelId="{7492D5DB-640C-4B88-AC42-19CC8EE81512}" type="presParOf" srcId="{0AF54854-9F94-4083-BA3C-7A417A8703EA}" destId="{F82E483A-5ECF-4677-AD15-28F8EB2F9E52}" srcOrd="4" destOrd="0" presId="urn:microsoft.com/office/officeart/2008/layout/RadialCluster"/>
    <dgm:cxn modelId="{A058ED9E-EE2B-4E1B-867C-4147EEF70B37}" type="presParOf" srcId="{0AF54854-9F94-4083-BA3C-7A417A8703EA}" destId="{46F59582-D2BF-438E-80F1-B7ADFD8F4EB6}" srcOrd="5" destOrd="0" presId="urn:microsoft.com/office/officeart/2008/layout/RadialCluster"/>
    <dgm:cxn modelId="{2B0625C5-EC0B-4876-9478-27F94039D47E}" type="presParOf" srcId="{0AF54854-9F94-4083-BA3C-7A417A8703EA}" destId="{5C123D1C-02CF-4253-A090-DF98008C54B2}" srcOrd="6"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8704B8E-1671-4856-8455-F79AD1BA5EB8}" type="doc">
      <dgm:prSet loTypeId="urn:microsoft.com/office/officeart/2005/8/layout/process4" loCatId="process" qsTypeId="urn:microsoft.com/office/officeart/2005/8/quickstyle/simple1" qsCatId="simple" csTypeId="urn:microsoft.com/office/officeart/2005/8/colors/accent3_2" csCatId="accent3" phldr="1"/>
      <dgm:spPr/>
      <dgm:t>
        <a:bodyPr/>
        <a:lstStyle/>
        <a:p>
          <a:endParaRPr lang="en-IN"/>
        </a:p>
      </dgm:t>
    </dgm:pt>
    <dgm:pt modelId="{177019D4-71FB-4076-BC11-DE1DE4122DC6}">
      <dgm:prSet phldrT="[Text]" custT="1"/>
      <dgm:spPr>
        <a:solidFill>
          <a:schemeClr val="accent1">
            <a:lumMod val="75000"/>
          </a:schemeClr>
        </a:solidFill>
        <a:ln>
          <a:solidFill>
            <a:schemeClr val="tx1"/>
          </a:solidFill>
        </a:ln>
      </dgm:spPr>
      <dgm:t>
        <a:bodyPr/>
        <a:lstStyle/>
        <a:p>
          <a:pPr algn="ctr"/>
          <a:r>
            <a:rPr lang="en-IN" sz="2800" b="1" dirty="0">
              <a:solidFill>
                <a:schemeClr val="bg1"/>
              </a:solidFill>
              <a:latin typeface="Arial" panose="020B0604020202020204" pitchFamily="34" charset="0"/>
              <a:cs typeface="Arial" panose="020B0604020202020204" pitchFamily="34" charset="0"/>
            </a:rPr>
            <a:t>Basic Requirements</a:t>
          </a:r>
        </a:p>
        <a:p>
          <a:pPr algn="l"/>
          <a:r>
            <a:rPr lang="en-IN" sz="2400" dirty="0">
              <a:solidFill>
                <a:schemeClr val="bg1"/>
              </a:solidFill>
              <a:latin typeface="Arial" panose="020B0604020202020204" pitchFamily="34" charset="0"/>
              <a:cs typeface="Arial" panose="020B0604020202020204" pitchFamily="34" charset="0"/>
            </a:rPr>
            <a:t>Proof of Identity                                               Proof of Address</a:t>
          </a:r>
        </a:p>
      </dgm:t>
    </dgm:pt>
    <dgm:pt modelId="{DB87DA47-7BFE-4468-9D0C-D4F94937C88D}" type="parTrans" cxnId="{7138C4A1-65F5-4FFA-8EE4-8C2846FD68BA}">
      <dgm:prSet/>
      <dgm:spPr/>
      <dgm:t>
        <a:bodyPr/>
        <a:lstStyle/>
        <a:p>
          <a:endParaRPr lang="en-IN"/>
        </a:p>
      </dgm:t>
    </dgm:pt>
    <dgm:pt modelId="{504B5553-CFE9-4C06-A410-CD0CDE720857}" type="sibTrans" cxnId="{7138C4A1-65F5-4FFA-8EE4-8C2846FD68BA}">
      <dgm:prSet/>
      <dgm:spPr/>
      <dgm:t>
        <a:bodyPr/>
        <a:lstStyle/>
        <a:p>
          <a:endParaRPr lang="en-IN"/>
        </a:p>
      </dgm:t>
    </dgm:pt>
    <dgm:pt modelId="{787B1F6D-8893-45DD-BD83-47A59BAD1310}">
      <dgm:prSet phldrT="[Text]"/>
      <dgm:spPr>
        <a:solidFill>
          <a:schemeClr val="accent1">
            <a:lumMod val="20000"/>
            <a:lumOff val="80000"/>
          </a:schemeClr>
        </a:solidFill>
        <a:ln>
          <a:solidFill>
            <a:schemeClr val="tx1">
              <a:alpha val="90000"/>
            </a:schemeClr>
          </a:solidFill>
        </a:ln>
      </dgm:spPr>
      <dgm:t>
        <a:bodyPr/>
        <a:lstStyle/>
        <a:p>
          <a:r>
            <a:rPr lang="en-IN" dirty="0">
              <a:latin typeface="Arial" panose="020B0604020202020204" pitchFamily="34" charset="0"/>
              <a:cs typeface="Arial" panose="020B0604020202020204" pitchFamily="34" charset="0"/>
            </a:rPr>
            <a:t>PAN</a:t>
          </a:r>
        </a:p>
      </dgm:t>
    </dgm:pt>
    <dgm:pt modelId="{881DF2A7-632B-442A-A6DF-7F2CD0EE8E19}" type="parTrans" cxnId="{F0F2D090-DE4B-4DE3-9E37-C36F84F93786}">
      <dgm:prSet/>
      <dgm:spPr/>
      <dgm:t>
        <a:bodyPr/>
        <a:lstStyle/>
        <a:p>
          <a:endParaRPr lang="en-IN"/>
        </a:p>
      </dgm:t>
    </dgm:pt>
    <dgm:pt modelId="{BE8B11D6-5ADE-4938-BAD1-1602BF0E3680}" type="sibTrans" cxnId="{F0F2D090-DE4B-4DE3-9E37-C36F84F93786}">
      <dgm:prSet/>
      <dgm:spPr/>
      <dgm:t>
        <a:bodyPr/>
        <a:lstStyle/>
        <a:p>
          <a:endParaRPr lang="en-IN"/>
        </a:p>
      </dgm:t>
    </dgm:pt>
    <dgm:pt modelId="{A9FB9581-7B36-4666-A83B-734364C8E692}">
      <dgm:prSet phldrT="[Text]"/>
      <dgm:spPr>
        <a:solidFill>
          <a:schemeClr val="accent1">
            <a:lumMod val="75000"/>
          </a:schemeClr>
        </a:solidFill>
        <a:ln>
          <a:solidFill>
            <a:schemeClr val="tx1"/>
          </a:solidFill>
        </a:ln>
      </dgm:spPr>
      <dgm:t>
        <a:bodyPr/>
        <a:lstStyle/>
        <a:p>
          <a:r>
            <a:rPr lang="en-IN" b="1" dirty="0">
              <a:solidFill>
                <a:schemeClr val="bg1"/>
              </a:solidFill>
              <a:latin typeface="Arial" panose="020B0604020202020204" pitchFamily="34" charset="0"/>
              <a:cs typeface="Arial" panose="020B0604020202020204" pitchFamily="34" charset="0"/>
            </a:rPr>
            <a:t>Opening of Accounts</a:t>
          </a:r>
        </a:p>
      </dgm:t>
    </dgm:pt>
    <dgm:pt modelId="{A038555A-0DB8-41D6-B5B8-DE3F6F0D9007}" type="parTrans" cxnId="{7703F8D6-A35F-4157-A612-C31FF0743AD4}">
      <dgm:prSet/>
      <dgm:spPr/>
      <dgm:t>
        <a:bodyPr/>
        <a:lstStyle/>
        <a:p>
          <a:endParaRPr lang="en-IN"/>
        </a:p>
      </dgm:t>
    </dgm:pt>
    <dgm:pt modelId="{F0707B7C-2ABF-4F6A-971D-83270E88DA92}" type="sibTrans" cxnId="{7703F8D6-A35F-4157-A612-C31FF0743AD4}">
      <dgm:prSet/>
      <dgm:spPr/>
      <dgm:t>
        <a:bodyPr/>
        <a:lstStyle/>
        <a:p>
          <a:endParaRPr lang="en-IN"/>
        </a:p>
      </dgm:t>
    </dgm:pt>
    <dgm:pt modelId="{57B0A156-8EBE-414C-8809-BB8343088327}">
      <dgm:prSet phldrT="[Text]" custT="1"/>
      <dgm:spPr>
        <a:solidFill>
          <a:schemeClr val="accent1">
            <a:lumMod val="20000"/>
            <a:lumOff val="80000"/>
          </a:schemeClr>
        </a:solidFill>
        <a:ln>
          <a:solidFill>
            <a:schemeClr val="tx1">
              <a:alpha val="90000"/>
            </a:schemeClr>
          </a:solidFill>
        </a:ln>
      </dgm:spPr>
      <dgm:t>
        <a:bodyPr/>
        <a:lstStyle/>
        <a:p>
          <a:r>
            <a:rPr lang="en-IN" sz="1800" b="1" dirty="0" err="1">
              <a:solidFill>
                <a:schemeClr val="tx1"/>
              </a:solidFill>
              <a:latin typeface="Arial" panose="020B0604020202020204" pitchFamily="34" charset="0"/>
              <a:cs typeface="Arial" panose="020B0604020202020204" pitchFamily="34" charset="0"/>
            </a:rPr>
            <a:t>Demat</a:t>
          </a:r>
          <a:r>
            <a:rPr lang="en-IN" sz="1800" b="1" dirty="0">
              <a:solidFill>
                <a:schemeClr val="tx1"/>
              </a:solidFill>
              <a:latin typeface="Arial" panose="020B0604020202020204" pitchFamily="34" charset="0"/>
              <a:cs typeface="Arial" panose="020B0604020202020204" pitchFamily="34" charset="0"/>
            </a:rPr>
            <a:t> Account</a:t>
          </a:r>
        </a:p>
      </dgm:t>
    </dgm:pt>
    <dgm:pt modelId="{E69EA042-BD96-457F-9423-185F1FB2EDCF}" type="parTrans" cxnId="{9667FDC4-E6F4-433B-9110-BB1985C67DB1}">
      <dgm:prSet/>
      <dgm:spPr/>
      <dgm:t>
        <a:bodyPr/>
        <a:lstStyle/>
        <a:p>
          <a:endParaRPr lang="en-IN"/>
        </a:p>
      </dgm:t>
    </dgm:pt>
    <dgm:pt modelId="{EB89AA24-9BC9-477F-A798-C8CB98C202A0}" type="sibTrans" cxnId="{9667FDC4-E6F4-433B-9110-BB1985C67DB1}">
      <dgm:prSet/>
      <dgm:spPr/>
      <dgm:t>
        <a:bodyPr/>
        <a:lstStyle/>
        <a:p>
          <a:endParaRPr lang="en-IN"/>
        </a:p>
      </dgm:t>
    </dgm:pt>
    <dgm:pt modelId="{8CE3BF12-52FF-425D-801D-285613C9FCE7}">
      <dgm:prSet phldrT="[Text]" custT="1"/>
      <dgm:spPr>
        <a:solidFill>
          <a:schemeClr val="accent1">
            <a:lumMod val="20000"/>
            <a:lumOff val="80000"/>
          </a:schemeClr>
        </a:solidFill>
        <a:ln>
          <a:solidFill>
            <a:schemeClr val="tx1">
              <a:alpha val="90000"/>
            </a:schemeClr>
          </a:solidFill>
        </a:ln>
      </dgm:spPr>
      <dgm:t>
        <a:bodyPr/>
        <a:lstStyle/>
        <a:p>
          <a:r>
            <a:rPr lang="en-IN" sz="1800" b="1" dirty="0">
              <a:solidFill>
                <a:schemeClr val="tx1"/>
              </a:solidFill>
              <a:latin typeface="Arial" panose="020B0604020202020204" pitchFamily="34" charset="0"/>
              <a:cs typeface="Arial" panose="020B0604020202020204" pitchFamily="34" charset="0"/>
            </a:rPr>
            <a:t>Trading Account</a:t>
          </a:r>
        </a:p>
      </dgm:t>
    </dgm:pt>
    <dgm:pt modelId="{3DD2006A-10C2-43A3-A6F1-988E7B96D2AB}" type="parTrans" cxnId="{9C4C5B73-9DE0-4C66-A000-714287175652}">
      <dgm:prSet/>
      <dgm:spPr/>
      <dgm:t>
        <a:bodyPr/>
        <a:lstStyle/>
        <a:p>
          <a:endParaRPr lang="en-IN"/>
        </a:p>
      </dgm:t>
    </dgm:pt>
    <dgm:pt modelId="{0E1740A4-A1C5-46E0-B0AB-C38840ACB5C0}" type="sibTrans" cxnId="{9C4C5B73-9DE0-4C66-A000-714287175652}">
      <dgm:prSet/>
      <dgm:spPr/>
      <dgm:t>
        <a:bodyPr/>
        <a:lstStyle/>
        <a:p>
          <a:endParaRPr lang="en-IN"/>
        </a:p>
      </dgm:t>
    </dgm:pt>
    <dgm:pt modelId="{4A122DC4-B1AF-47EE-9DE6-E49E55B85076}">
      <dgm:prSet/>
      <dgm:spPr>
        <a:solidFill>
          <a:schemeClr val="accent1">
            <a:lumMod val="20000"/>
            <a:lumOff val="80000"/>
          </a:schemeClr>
        </a:solidFill>
        <a:ln>
          <a:solidFill>
            <a:schemeClr val="tx1">
              <a:alpha val="90000"/>
            </a:schemeClr>
          </a:solidFill>
        </a:ln>
      </dgm:spPr>
      <dgm:t>
        <a:bodyPr/>
        <a:lstStyle/>
        <a:p>
          <a:r>
            <a:rPr lang="en-IN" dirty="0">
              <a:latin typeface="Arial" panose="020B0604020202020204" pitchFamily="34" charset="0"/>
              <a:cs typeface="Arial" panose="020B0604020202020204" pitchFamily="34" charset="0"/>
            </a:rPr>
            <a:t>Bank account</a:t>
          </a:r>
        </a:p>
      </dgm:t>
    </dgm:pt>
    <dgm:pt modelId="{BC05715F-7384-4A91-B98E-3BB009EF23E2}" type="parTrans" cxnId="{416ACF67-BB0F-4269-83B0-4EA3F731C192}">
      <dgm:prSet/>
      <dgm:spPr/>
      <dgm:t>
        <a:bodyPr/>
        <a:lstStyle/>
        <a:p>
          <a:endParaRPr lang="en-IN"/>
        </a:p>
      </dgm:t>
    </dgm:pt>
    <dgm:pt modelId="{DBFF11D2-3767-4E3E-87BE-AB9D6DCDBC16}" type="sibTrans" cxnId="{416ACF67-BB0F-4269-83B0-4EA3F731C192}">
      <dgm:prSet/>
      <dgm:spPr/>
      <dgm:t>
        <a:bodyPr/>
        <a:lstStyle/>
        <a:p>
          <a:endParaRPr lang="en-IN"/>
        </a:p>
      </dgm:t>
    </dgm:pt>
    <dgm:pt modelId="{61C72EE8-48E1-43E2-816A-4430D5815F99}">
      <dgm:prSet phldrT="[Text]"/>
      <dgm:spPr>
        <a:solidFill>
          <a:schemeClr val="accent1">
            <a:lumMod val="20000"/>
            <a:lumOff val="80000"/>
          </a:schemeClr>
        </a:solidFill>
        <a:ln>
          <a:solidFill>
            <a:schemeClr val="tx1">
              <a:alpha val="90000"/>
            </a:schemeClr>
          </a:solidFill>
        </a:ln>
      </dgm:spPr>
      <dgm:t>
        <a:bodyPr/>
        <a:lstStyle/>
        <a:p>
          <a:r>
            <a:rPr lang="en-IN" dirty="0">
              <a:latin typeface="Arial" panose="020B0604020202020204" pitchFamily="34" charset="0"/>
              <a:cs typeface="Arial" panose="020B0604020202020204" pitchFamily="34" charset="0"/>
            </a:rPr>
            <a:t>Passport/ Driving License/ Voter Identity card/ Aadhar Card / MGNREGA Job Card &amp; Proof of Identity/ any other govt. approved Proof of Address</a:t>
          </a:r>
        </a:p>
      </dgm:t>
    </dgm:pt>
    <dgm:pt modelId="{861FC29F-CC9A-452A-8AFC-EE36CB3F8A1E}" type="sibTrans" cxnId="{E2E74905-EE40-496B-88B7-A4EA39C808A9}">
      <dgm:prSet/>
      <dgm:spPr/>
      <dgm:t>
        <a:bodyPr/>
        <a:lstStyle/>
        <a:p>
          <a:endParaRPr lang="en-IN"/>
        </a:p>
      </dgm:t>
    </dgm:pt>
    <dgm:pt modelId="{1A4D757A-E13F-4809-8027-930A99879710}" type="parTrans" cxnId="{E2E74905-EE40-496B-88B7-A4EA39C808A9}">
      <dgm:prSet/>
      <dgm:spPr/>
      <dgm:t>
        <a:bodyPr/>
        <a:lstStyle/>
        <a:p>
          <a:endParaRPr lang="en-IN"/>
        </a:p>
      </dgm:t>
    </dgm:pt>
    <dgm:pt modelId="{0D62DA9B-06A3-4DBA-A937-3D5E53BAE739}" type="pres">
      <dgm:prSet presAssocID="{58704B8E-1671-4856-8455-F79AD1BA5EB8}" presName="Name0" presStyleCnt="0">
        <dgm:presLayoutVars>
          <dgm:dir/>
          <dgm:animLvl val="lvl"/>
          <dgm:resizeHandles val="exact"/>
        </dgm:presLayoutVars>
      </dgm:prSet>
      <dgm:spPr/>
    </dgm:pt>
    <dgm:pt modelId="{261FD423-9DCC-49AD-9A1E-83D292093CFA}" type="pres">
      <dgm:prSet presAssocID="{A9FB9581-7B36-4666-A83B-734364C8E692}" presName="boxAndChildren" presStyleCnt="0"/>
      <dgm:spPr/>
    </dgm:pt>
    <dgm:pt modelId="{AD986350-21BC-4A40-9463-8F11BC7728F7}" type="pres">
      <dgm:prSet presAssocID="{A9FB9581-7B36-4666-A83B-734364C8E692}" presName="parentTextBox" presStyleLbl="node1" presStyleIdx="0" presStyleCnt="2"/>
      <dgm:spPr/>
    </dgm:pt>
    <dgm:pt modelId="{29CDFB05-5F3E-4CEB-B6F3-402753AA4156}" type="pres">
      <dgm:prSet presAssocID="{A9FB9581-7B36-4666-A83B-734364C8E692}" presName="entireBox" presStyleLbl="node1" presStyleIdx="0" presStyleCnt="2"/>
      <dgm:spPr/>
    </dgm:pt>
    <dgm:pt modelId="{580E6AF2-E7EE-4404-8CD7-3AA8D8FA9496}" type="pres">
      <dgm:prSet presAssocID="{A9FB9581-7B36-4666-A83B-734364C8E692}" presName="descendantBox" presStyleCnt="0"/>
      <dgm:spPr/>
    </dgm:pt>
    <dgm:pt modelId="{F43151B9-1D3C-4BAB-947F-4E1E5585264E}" type="pres">
      <dgm:prSet presAssocID="{57B0A156-8EBE-414C-8809-BB8343088327}" presName="childTextBox" presStyleLbl="fgAccFollowNode1" presStyleIdx="0" presStyleCnt="5">
        <dgm:presLayoutVars>
          <dgm:bulletEnabled val="1"/>
        </dgm:presLayoutVars>
      </dgm:prSet>
      <dgm:spPr/>
    </dgm:pt>
    <dgm:pt modelId="{F4667248-1798-4115-882F-E09C4B37818A}" type="pres">
      <dgm:prSet presAssocID="{8CE3BF12-52FF-425D-801D-285613C9FCE7}" presName="childTextBox" presStyleLbl="fgAccFollowNode1" presStyleIdx="1" presStyleCnt="5">
        <dgm:presLayoutVars>
          <dgm:bulletEnabled val="1"/>
        </dgm:presLayoutVars>
      </dgm:prSet>
      <dgm:spPr/>
    </dgm:pt>
    <dgm:pt modelId="{7BF56F8E-A4E6-4CB0-8EEF-9550FA2B69BC}" type="pres">
      <dgm:prSet presAssocID="{504B5553-CFE9-4C06-A410-CD0CDE720857}" presName="sp" presStyleCnt="0"/>
      <dgm:spPr/>
    </dgm:pt>
    <dgm:pt modelId="{E2287DF6-B9B9-443E-A07F-6DF7C5315325}" type="pres">
      <dgm:prSet presAssocID="{177019D4-71FB-4076-BC11-DE1DE4122DC6}" presName="arrowAndChildren" presStyleCnt="0"/>
      <dgm:spPr/>
    </dgm:pt>
    <dgm:pt modelId="{C4B21975-F90B-4A5A-9AA8-8BD397ECD027}" type="pres">
      <dgm:prSet presAssocID="{177019D4-71FB-4076-BC11-DE1DE4122DC6}" presName="parentTextArrow" presStyleLbl="node1" presStyleIdx="0" presStyleCnt="2"/>
      <dgm:spPr/>
    </dgm:pt>
    <dgm:pt modelId="{BBA7C25E-2F0C-4C63-8CC6-E870DFFC9473}" type="pres">
      <dgm:prSet presAssocID="{177019D4-71FB-4076-BC11-DE1DE4122DC6}" presName="arrow" presStyleLbl="node1" presStyleIdx="1" presStyleCnt="2"/>
      <dgm:spPr/>
    </dgm:pt>
    <dgm:pt modelId="{5B63B1C4-44B9-4D66-9E91-6615683E77F3}" type="pres">
      <dgm:prSet presAssocID="{177019D4-71FB-4076-BC11-DE1DE4122DC6}" presName="descendantArrow" presStyleCnt="0"/>
      <dgm:spPr/>
    </dgm:pt>
    <dgm:pt modelId="{40D4FC6E-50E9-410F-A780-F3C049B0E7F0}" type="pres">
      <dgm:prSet presAssocID="{787B1F6D-8893-45DD-BD83-47A59BAD1310}" presName="childTextArrow" presStyleLbl="fgAccFollowNode1" presStyleIdx="2" presStyleCnt="5" custScaleY="102103">
        <dgm:presLayoutVars>
          <dgm:bulletEnabled val="1"/>
        </dgm:presLayoutVars>
      </dgm:prSet>
      <dgm:spPr/>
    </dgm:pt>
    <dgm:pt modelId="{620370A4-EF04-43FF-91E9-3074D31D6A0D}" type="pres">
      <dgm:prSet presAssocID="{4A122DC4-B1AF-47EE-9DE6-E49E55B85076}" presName="childTextArrow" presStyleLbl="fgAccFollowNode1" presStyleIdx="3" presStyleCnt="5">
        <dgm:presLayoutVars>
          <dgm:bulletEnabled val="1"/>
        </dgm:presLayoutVars>
      </dgm:prSet>
      <dgm:spPr/>
    </dgm:pt>
    <dgm:pt modelId="{02B572DD-C41C-40C7-9F18-1339F1F8B64C}" type="pres">
      <dgm:prSet presAssocID="{61C72EE8-48E1-43E2-816A-4430D5815F99}" presName="childTextArrow" presStyleLbl="fgAccFollowNode1" presStyleIdx="4" presStyleCnt="5">
        <dgm:presLayoutVars>
          <dgm:bulletEnabled val="1"/>
        </dgm:presLayoutVars>
      </dgm:prSet>
      <dgm:spPr/>
    </dgm:pt>
  </dgm:ptLst>
  <dgm:cxnLst>
    <dgm:cxn modelId="{E2E74905-EE40-496B-88B7-A4EA39C808A9}" srcId="{177019D4-71FB-4076-BC11-DE1DE4122DC6}" destId="{61C72EE8-48E1-43E2-816A-4430D5815F99}" srcOrd="2" destOrd="0" parTransId="{1A4D757A-E13F-4809-8027-930A99879710}" sibTransId="{861FC29F-CC9A-452A-8AFC-EE36CB3F8A1E}"/>
    <dgm:cxn modelId="{42BC1621-3ECC-47D8-AC31-CBEA5D499FBF}" type="presOf" srcId="{787B1F6D-8893-45DD-BD83-47A59BAD1310}" destId="{40D4FC6E-50E9-410F-A780-F3C049B0E7F0}" srcOrd="0" destOrd="0" presId="urn:microsoft.com/office/officeart/2005/8/layout/process4"/>
    <dgm:cxn modelId="{BB2AC92E-837A-4882-B438-5B63B31312B6}" type="presOf" srcId="{4A122DC4-B1AF-47EE-9DE6-E49E55B85076}" destId="{620370A4-EF04-43FF-91E9-3074D31D6A0D}" srcOrd="0" destOrd="0" presId="urn:microsoft.com/office/officeart/2005/8/layout/process4"/>
    <dgm:cxn modelId="{75E8463A-8126-4D78-862F-7FEF21445C51}" type="presOf" srcId="{177019D4-71FB-4076-BC11-DE1DE4122DC6}" destId="{C4B21975-F90B-4A5A-9AA8-8BD397ECD027}" srcOrd="0" destOrd="0" presId="urn:microsoft.com/office/officeart/2005/8/layout/process4"/>
    <dgm:cxn modelId="{A1DF3962-6942-4DBB-BE9C-F906B0456919}" type="presOf" srcId="{A9FB9581-7B36-4666-A83B-734364C8E692}" destId="{29CDFB05-5F3E-4CEB-B6F3-402753AA4156}" srcOrd="1" destOrd="0" presId="urn:microsoft.com/office/officeart/2005/8/layout/process4"/>
    <dgm:cxn modelId="{416ACF67-BB0F-4269-83B0-4EA3F731C192}" srcId="{177019D4-71FB-4076-BC11-DE1DE4122DC6}" destId="{4A122DC4-B1AF-47EE-9DE6-E49E55B85076}" srcOrd="1" destOrd="0" parTransId="{BC05715F-7384-4A91-B98E-3BB009EF23E2}" sibTransId="{DBFF11D2-3767-4E3E-87BE-AB9D6DCDBC16}"/>
    <dgm:cxn modelId="{63FF074C-4094-4914-9435-07641C9450AA}" type="presOf" srcId="{177019D4-71FB-4076-BC11-DE1DE4122DC6}" destId="{BBA7C25E-2F0C-4C63-8CC6-E870DFFC9473}" srcOrd="1" destOrd="0" presId="urn:microsoft.com/office/officeart/2005/8/layout/process4"/>
    <dgm:cxn modelId="{C9795971-0198-4355-BD2F-C64326B27AFD}" type="presOf" srcId="{A9FB9581-7B36-4666-A83B-734364C8E692}" destId="{AD986350-21BC-4A40-9463-8F11BC7728F7}" srcOrd="0" destOrd="0" presId="urn:microsoft.com/office/officeart/2005/8/layout/process4"/>
    <dgm:cxn modelId="{9C4C5B73-9DE0-4C66-A000-714287175652}" srcId="{A9FB9581-7B36-4666-A83B-734364C8E692}" destId="{8CE3BF12-52FF-425D-801D-285613C9FCE7}" srcOrd="1" destOrd="0" parTransId="{3DD2006A-10C2-43A3-A6F1-988E7B96D2AB}" sibTransId="{0E1740A4-A1C5-46E0-B0AB-C38840ACB5C0}"/>
    <dgm:cxn modelId="{758BA159-FBBA-47D8-84F8-05A19B5D6526}" type="presOf" srcId="{61C72EE8-48E1-43E2-816A-4430D5815F99}" destId="{02B572DD-C41C-40C7-9F18-1339F1F8B64C}" srcOrd="0" destOrd="0" presId="urn:microsoft.com/office/officeart/2005/8/layout/process4"/>
    <dgm:cxn modelId="{C93EDF7B-5A9A-46F2-AEF8-95B59A518B13}" type="presOf" srcId="{57B0A156-8EBE-414C-8809-BB8343088327}" destId="{F43151B9-1D3C-4BAB-947F-4E1E5585264E}" srcOrd="0" destOrd="0" presId="urn:microsoft.com/office/officeart/2005/8/layout/process4"/>
    <dgm:cxn modelId="{52E90B8E-DB03-4574-9674-3EF0C1F4CDA2}" type="presOf" srcId="{8CE3BF12-52FF-425D-801D-285613C9FCE7}" destId="{F4667248-1798-4115-882F-E09C4B37818A}" srcOrd="0" destOrd="0" presId="urn:microsoft.com/office/officeart/2005/8/layout/process4"/>
    <dgm:cxn modelId="{F0F2D090-DE4B-4DE3-9E37-C36F84F93786}" srcId="{177019D4-71FB-4076-BC11-DE1DE4122DC6}" destId="{787B1F6D-8893-45DD-BD83-47A59BAD1310}" srcOrd="0" destOrd="0" parTransId="{881DF2A7-632B-442A-A6DF-7F2CD0EE8E19}" sibTransId="{BE8B11D6-5ADE-4938-BAD1-1602BF0E3680}"/>
    <dgm:cxn modelId="{7138C4A1-65F5-4FFA-8EE4-8C2846FD68BA}" srcId="{58704B8E-1671-4856-8455-F79AD1BA5EB8}" destId="{177019D4-71FB-4076-BC11-DE1DE4122DC6}" srcOrd="0" destOrd="0" parTransId="{DB87DA47-7BFE-4468-9D0C-D4F94937C88D}" sibTransId="{504B5553-CFE9-4C06-A410-CD0CDE720857}"/>
    <dgm:cxn modelId="{9667FDC4-E6F4-433B-9110-BB1985C67DB1}" srcId="{A9FB9581-7B36-4666-A83B-734364C8E692}" destId="{57B0A156-8EBE-414C-8809-BB8343088327}" srcOrd="0" destOrd="0" parTransId="{E69EA042-BD96-457F-9423-185F1FB2EDCF}" sibTransId="{EB89AA24-9BC9-477F-A798-C8CB98C202A0}"/>
    <dgm:cxn modelId="{7703F8D6-A35F-4157-A612-C31FF0743AD4}" srcId="{58704B8E-1671-4856-8455-F79AD1BA5EB8}" destId="{A9FB9581-7B36-4666-A83B-734364C8E692}" srcOrd="1" destOrd="0" parTransId="{A038555A-0DB8-41D6-B5B8-DE3F6F0D9007}" sibTransId="{F0707B7C-2ABF-4F6A-971D-83270E88DA92}"/>
    <dgm:cxn modelId="{BB51A3ED-DDC3-406D-BC2B-6629DCFDB854}" type="presOf" srcId="{58704B8E-1671-4856-8455-F79AD1BA5EB8}" destId="{0D62DA9B-06A3-4DBA-A937-3D5E53BAE739}" srcOrd="0" destOrd="0" presId="urn:microsoft.com/office/officeart/2005/8/layout/process4"/>
    <dgm:cxn modelId="{644E1C4F-BCF5-4F25-9991-72AD1D209692}" type="presParOf" srcId="{0D62DA9B-06A3-4DBA-A937-3D5E53BAE739}" destId="{261FD423-9DCC-49AD-9A1E-83D292093CFA}" srcOrd="0" destOrd="0" presId="urn:microsoft.com/office/officeart/2005/8/layout/process4"/>
    <dgm:cxn modelId="{2733EA35-DD0F-4E47-9A24-EA4463FB9DE0}" type="presParOf" srcId="{261FD423-9DCC-49AD-9A1E-83D292093CFA}" destId="{AD986350-21BC-4A40-9463-8F11BC7728F7}" srcOrd="0" destOrd="0" presId="urn:microsoft.com/office/officeart/2005/8/layout/process4"/>
    <dgm:cxn modelId="{B99E97B4-2E57-4452-81BB-14E77253E930}" type="presParOf" srcId="{261FD423-9DCC-49AD-9A1E-83D292093CFA}" destId="{29CDFB05-5F3E-4CEB-B6F3-402753AA4156}" srcOrd="1" destOrd="0" presId="urn:microsoft.com/office/officeart/2005/8/layout/process4"/>
    <dgm:cxn modelId="{FA115B0A-C81E-4486-9E58-855178CFD6D2}" type="presParOf" srcId="{261FD423-9DCC-49AD-9A1E-83D292093CFA}" destId="{580E6AF2-E7EE-4404-8CD7-3AA8D8FA9496}" srcOrd="2" destOrd="0" presId="urn:microsoft.com/office/officeart/2005/8/layout/process4"/>
    <dgm:cxn modelId="{CBD885E0-03C4-4EF5-8419-24DD858B3B2E}" type="presParOf" srcId="{580E6AF2-E7EE-4404-8CD7-3AA8D8FA9496}" destId="{F43151B9-1D3C-4BAB-947F-4E1E5585264E}" srcOrd="0" destOrd="0" presId="urn:microsoft.com/office/officeart/2005/8/layout/process4"/>
    <dgm:cxn modelId="{F0FEF1ED-9232-433E-AD4C-51DB97977783}" type="presParOf" srcId="{580E6AF2-E7EE-4404-8CD7-3AA8D8FA9496}" destId="{F4667248-1798-4115-882F-E09C4B37818A}" srcOrd="1" destOrd="0" presId="urn:microsoft.com/office/officeart/2005/8/layout/process4"/>
    <dgm:cxn modelId="{6DE498BF-740A-420E-B93C-43B11966B678}" type="presParOf" srcId="{0D62DA9B-06A3-4DBA-A937-3D5E53BAE739}" destId="{7BF56F8E-A4E6-4CB0-8EEF-9550FA2B69BC}" srcOrd="1" destOrd="0" presId="urn:microsoft.com/office/officeart/2005/8/layout/process4"/>
    <dgm:cxn modelId="{9FF6452D-41B7-4C73-A72E-843A51A0EC25}" type="presParOf" srcId="{0D62DA9B-06A3-4DBA-A937-3D5E53BAE739}" destId="{E2287DF6-B9B9-443E-A07F-6DF7C5315325}" srcOrd="2" destOrd="0" presId="urn:microsoft.com/office/officeart/2005/8/layout/process4"/>
    <dgm:cxn modelId="{C9F6108D-6B4C-406F-B307-B3E02C856C2F}" type="presParOf" srcId="{E2287DF6-B9B9-443E-A07F-6DF7C5315325}" destId="{C4B21975-F90B-4A5A-9AA8-8BD397ECD027}" srcOrd="0" destOrd="0" presId="urn:microsoft.com/office/officeart/2005/8/layout/process4"/>
    <dgm:cxn modelId="{2BB8C594-A4B8-4EA6-B672-39036021BAAF}" type="presParOf" srcId="{E2287DF6-B9B9-443E-A07F-6DF7C5315325}" destId="{BBA7C25E-2F0C-4C63-8CC6-E870DFFC9473}" srcOrd="1" destOrd="0" presId="urn:microsoft.com/office/officeart/2005/8/layout/process4"/>
    <dgm:cxn modelId="{F09B1E27-5E5A-48A9-A217-A5794605402E}" type="presParOf" srcId="{E2287DF6-B9B9-443E-A07F-6DF7C5315325}" destId="{5B63B1C4-44B9-4D66-9E91-6615683E77F3}" srcOrd="2" destOrd="0" presId="urn:microsoft.com/office/officeart/2005/8/layout/process4"/>
    <dgm:cxn modelId="{D38B4A86-C1FF-48E5-9EF7-B11FE8947A17}" type="presParOf" srcId="{5B63B1C4-44B9-4D66-9E91-6615683E77F3}" destId="{40D4FC6E-50E9-410F-A780-F3C049B0E7F0}" srcOrd="0" destOrd="0" presId="urn:microsoft.com/office/officeart/2005/8/layout/process4"/>
    <dgm:cxn modelId="{F1C0BD77-2CD8-494A-9102-2BAA48ED0D39}" type="presParOf" srcId="{5B63B1C4-44B9-4D66-9E91-6615683E77F3}" destId="{620370A4-EF04-43FF-91E9-3074D31D6A0D}" srcOrd="1" destOrd="0" presId="urn:microsoft.com/office/officeart/2005/8/layout/process4"/>
    <dgm:cxn modelId="{5A02C01D-A642-4826-BE16-D49F2065EFA7}" type="presParOf" srcId="{5B63B1C4-44B9-4D66-9E91-6615683E77F3}" destId="{02B572DD-C41C-40C7-9F18-1339F1F8B64C}" srcOrd="2"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77FBCF6-35E2-4059-9FE7-8B7C0CB260B2}" type="doc">
      <dgm:prSet loTypeId="urn:microsoft.com/office/officeart/2005/8/layout/hierarchy1" loCatId="hierarchy" qsTypeId="urn:microsoft.com/office/officeart/2005/8/quickstyle/3d2" qsCatId="3D" csTypeId="urn:microsoft.com/office/officeart/2005/8/colors/colorful2" csCatId="colorful" phldr="1"/>
      <dgm:spPr/>
      <dgm:t>
        <a:bodyPr/>
        <a:lstStyle/>
        <a:p>
          <a:endParaRPr lang="en-US"/>
        </a:p>
      </dgm:t>
    </dgm:pt>
    <dgm:pt modelId="{600A2118-1FD5-4BD2-8F70-31A6F636449B}">
      <dgm:prSet phldrT="[Text]" custT="1"/>
      <dgm:spPr>
        <a:effectLst/>
        <a:scene3d>
          <a:camera prst="orthographicFront"/>
          <a:lightRig rig="threePt" dir="t">
            <a:rot lat="0" lon="0" rev="7500000"/>
          </a:lightRig>
        </a:scene3d>
        <a:sp3d z="152400" extrusionH="63500" prstMaterial="dkEdge">
          <a:contourClr>
            <a:schemeClr val="bg1"/>
          </a:contourClr>
        </a:sp3d>
      </dgm:spPr>
      <dgm:t>
        <a:bodyPr/>
        <a:lstStyle/>
        <a:p>
          <a:r>
            <a:rPr lang="en-US" sz="1200" b="1" dirty="0">
              <a:latin typeface="Arial" panose="020B0604020202020204" pitchFamily="34" charset="0"/>
              <a:cs typeface="Arial" panose="020B0604020202020204" pitchFamily="34" charset="0"/>
            </a:rPr>
            <a:t>Issues</a:t>
          </a:r>
        </a:p>
      </dgm:t>
    </dgm:pt>
    <dgm:pt modelId="{91A5F097-F915-49EB-A8EF-4E945C002140}" type="parTrans" cxnId="{9CE11D8D-DC1A-4D88-9C2E-A09226003231}">
      <dgm:prSet/>
      <dgm:spPr/>
      <dgm:t>
        <a:bodyPr/>
        <a:lstStyle/>
        <a:p>
          <a:endParaRPr lang="en-US" sz="1200">
            <a:latin typeface="Arial" panose="020B0604020202020204" pitchFamily="34" charset="0"/>
            <a:cs typeface="Arial" panose="020B0604020202020204" pitchFamily="34" charset="0"/>
          </a:endParaRPr>
        </a:p>
      </dgm:t>
    </dgm:pt>
    <dgm:pt modelId="{634BBA40-703A-482A-86ED-DFA8598FDACA}" type="sibTrans" cxnId="{9CE11D8D-DC1A-4D88-9C2E-A09226003231}">
      <dgm:prSet/>
      <dgm:spPr/>
      <dgm:t>
        <a:bodyPr/>
        <a:lstStyle/>
        <a:p>
          <a:endParaRPr lang="en-US" sz="1200">
            <a:latin typeface="Arial" panose="020B0604020202020204" pitchFamily="34" charset="0"/>
            <a:cs typeface="Arial" panose="020B0604020202020204" pitchFamily="34" charset="0"/>
          </a:endParaRPr>
        </a:p>
      </dgm:t>
    </dgm:pt>
    <dgm:pt modelId="{77A36087-6C96-4E87-B6BD-157DAEDCBB2F}" type="asst">
      <dgm:prSet phldrT="[Text]" custT="1"/>
      <dgm:spPr>
        <a:effectLst/>
        <a:scene3d>
          <a:camera prst="orthographicFront"/>
          <a:lightRig rig="threePt" dir="t">
            <a:rot lat="0" lon="0" rev="7500000"/>
          </a:lightRig>
        </a:scene3d>
        <a:sp3d z="152400" extrusionH="63500" prstMaterial="dkEdge">
          <a:contourClr>
            <a:schemeClr val="bg1"/>
          </a:contourClr>
        </a:sp3d>
      </dgm:spPr>
      <dgm:t>
        <a:bodyPr/>
        <a:lstStyle/>
        <a:p>
          <a:r>
            <a:rPr lang="en-US" sz="1200" b="1" dirty="0">
              <a:latin typeface="Arial" panose="020B0604020202020204" pitchFamily="34" charset="0"/>
              <a:cs typeface="Arial" panose="020B0604020202020204" pitchFamily="34" charset="0"/>
            </a:rPr>
            <a:t>Public Issues</a:t>
          </a:r>
        </a:p>
      </dgm:t>
    </dgm:pt>
    <dgm:pt modelId="{7D155D74-458A-47F7-A970-B480E643D8A8}" type="parTrans" cxnId="{A2FDA9C4-7992-4EA3-A40E-25F514AAFB59}">
      <dgm:prSet/>
      <dgm:spPr>
        <a:effectLst>
          <a:innerShdw blurRad="114300">
            <a:prstClr val="black"/>
          </a:innerShdw>
        </a:effectLst>
        <a:scene3d>
          <a:camera prst="orthographicFront"/>
          <a:lightRig rig="threePt" dir="t">
            <a:rot lat="0" lon="0" rev="7500000"/>
          </a:lightRig>
        </a:scene3d>
      </dgm:spPr>
      <dgm:t>
        <a:bodyPr/>
        <a:lstStyle/>
        <a:p>
          <a:endParaRPr lang="en-US" sz="1200" b="1">
            <a:latin typeface="Arial" panose="020B0604020202020204" pitchFamily="34" charset="0"/>
            <a:cs typeface="Arial" panose="020B0604020202020204" pitchFamily="34" charset="0"/>
          </a:endParaRPr>
        </a:p>
      </dgm:t>
    </dgm:pt>
    <dgm:pt modelId="{4B2A4561-0EBC-4CA8-BD22-938E0B629D76}" type="sibTrans" cxnId="{A2FDA9C4-7992-4EA3-A40E-25F514AAFB59}">
      <dgm:prSet/>
      <dgm:spPr/>
      <dgm:t>
        <a:bodyPr/>
        <a:lstStyle/>
        <a:p>
          <a:endParaRPr lang="en-US" sz="1200">
            <a:latin typeface="Arial" panose="020B0604020202020204" pitchFamily="34" charset="0"/>
            <a:cs typeface="Arial" panose="020B0604020202020204" pitchFamily="34" charset="0"/>
          </a:endParaRPr>
        </a:p>
      </dgm:t>
    </dgm:pt>
    <dgm:pt modelId="{98D39D8E-C263-49F0-9F8E-6F2D2F2B6B8B}">
      <dgm:prSet phldrT="[Text]" custT="1"/>
      <dgm:spPr>
        <a:effectLst/>
        <a:scene3d>
          <a:camera prst="orthographicFront"/>
          <a:lightRig rig="threePt" dir="t">
            <a:rot lat="0" lon="0" rev="7500000"/>
          </a:lightRig>
        </a:scene3d>
        <a:sp3d z="152400" extrusionH="63500" prstMaterial="dkEdge">
          <a:contourClr>
            <a:schemeClr val="bg1"/>
          </a:contourClr>
        </a:sp3d>
      </dgm:spPr>
      <dgm:t>
        <a:bodyPr/>
        <a:lstStyle/>
        <a:p>
          <a:r>
            <a:rPr lang="en-US" sz="1200" b="1" dirty="0">
              <a:latin typeface="Arial" panose="020B0604020202020204" pitchFamily="34" charset="0"/>
              <a:cs typeface="Arial" panose="020B0604020202020204" pitchFamily="34" charset="0"/>
            </a:rPr>
            <a:t>Rights Issues</a:t>
          </a:r>
        </a:p>
      </dgm:t>
    </dgm:pt>
    <dgm:pt modelId="{CDDB5A2F-9565-40D7-844E-A99CBBDC85EB}" type="parTrans" cxnId="{A930E03C-2FB5-4A15-8931-07308498EFB3}">
      <dgm:prSet/>
      <dgm:spPr>
        <a:effectLst>
          <a:innerShdw blurRad="114300">
            <a:prstClr val="black"/>
          </a:innerShdw>
        </a:effectLst>
        <a:scene3d>
          <a:camera prst="orthographicFront"/>
          <a:lightRig rig="threePt" dir="t">
            <a:rot lat="0" lon="0" rev="7500000"/>
          </a:lightRig>
        </a:scene3d>
      </dgm:spPr>
      <dgm:t>
        <a:bodyPr/>
        <a:lstStyle/>
        <a:p>
          <a:endParaRPr lang="en-US" sz="1200" b="1">
            <a:latin typeface="Arial" panose="020B0604020202020204" pitchFamily="34" charset="0"/>
            <a:cs typeface="Arial" panose="020B0604020202020204" pitchFamily="34" charset="0"/>
          </a:endParaRPr>
        </a:p>
      </dgm:t>
    </dgm:pt>
    <dgm:pt modelId="{3D675742-806D-47D7-A16B-031F9DFF2485}" type="sibTrans" cxnId="{A930E03C-2FB5-4A15-8931-07308498EFB3}">
      <dgm:prSet/>
      <dgm:spPr/>
      <dgm:t>
        <a:bodyPr/>
        <a:lstStyle/>
        <a:p>
          <a:endParaRPr lang="en-US" sz="1200">
            <a:latin typeface="Arial" panose="020B0604020202020204" pitchFamily="34" charset="0"/>
            <a:cs typeface="Arial" panose="020B0604020202020204" pitchFamily="34" charset="0"/>
          </a:endParaRPr>
        </a:p>
      </dgm:t>
    </dgm:pt>
    <dgm:pt modelId="{FD0D9969-69BA-45E9-A451-2B9920DA3448}">
      <dgm:prSet phldrT="[Text]" custT="1"/>
      <dgm:spPr>
        <a:effectLst/>
        <a:scene3d>
          <a:camera prst="orthographicFront"/>
          <a:lightRig rig="threePt" dir="t">
            <a:rot lat="0" lon="0" rev="7500000"/>
          </a:lightRig>
        </a:scene3d>
        <a:sp3d z="152400" extrusionH="63500" prstMaterial="dkEdge">
          <a:contourClr>
            <a:schemeClr val="bg1"/>
          </a:contourClr>
        </a:sp3d>
      </dgm:spPr>
      <dgm:t>
        <a:bodyPr/>
        <a:lstStyle/>
        <a:p>
          <a:r>
            <a:rPr lang="en-US" sz="1200" b="1" dirty="0">
              <a:latin typeface="Arial" panose="020B0604020202020204" pitchFamily="34" charset="0"/>
              <a:cs typeface="Arial" panose="020B0604020202020204" pitchFamily="34" charset="0"/>
            </a:rPr>
            <a:t>Bonus Issues</a:t>
          </a:r>
        </a:p>
      </dgm:t>
    </dgm:pt>
    <dgm:pt modelId="{3A7FAD20-1049-4D4F-B2A0-DE4C5EA96987}" type="parTrans" cxnId="{FCCB0901-057A-4775-8E19-E88B4E331760}">
      <dgm:prSet/>
      <dgm:spPr>
        <a:effectLst>
          <a:innerShdw blurRad="114300">
            <a:prstClr val="black"/>
          </a:innerShdw>
        </a:effectLst>
        <a:scene3d>
          <a:camera prst="orthographicFront"/>
          <a:lightRig rig="threePt" dir="t">
            <a:rot lat="0" lon="0" rev="7500000"/>
          </a:lightRig>
        </a:scene3d>
      </dgm:spPr>
      <dgm:t>
        <a:bodyPr/>
        <a:lstStyle/>
        <a:p>
          <a:endParaRPr lang="en-US" sz="1200" b="1">
            <a:latin typeface="Arial" panose="020B0604020202020204" pitchFamily="34" charset="0"/>
            <a:cs typeface="Arial" panose="020B0604020202020204" pitchFamily="34" charset="0"/>
          </a:endParaRPr>
        </a:p>
      </dgm:t>
    </dgm:pt>
    <dgm:pt modelId="{B23D0E67-ECCD-4F83-956F-FB22DC8CC72E}" type="sibTrans" cxnId="{FCCB0901-057A-4775-8E19-E88B4E331760}">
      <dgm:prSet/>
      <dgm:spPr/>
      <dgm:t>
        <a:bodyPr/>
        <a:lstStyle/>
        <a:p>
          <a:endParaRPr lang="en-US" sz="1200">
            <a:latin typeface="Arial" panose="020B0604020202020204" pitchFamily="34" charset="0"/>
            <a:cs typeface="Arial" panose="020B0604020202020204" pitchFamily="34" charset="0"/>
          </a:endParaRPr>
        </a:p>
      </dgm:t>
    </dgm:pt>
    <dgm:pt modelId="{46B02214-BDAA-475F-9018-90FC2122FBA9}">
      <dgm:prSet phldrT="[Text]" custT="1"/>
      <dgm:spPr>
        <a:effectLst/>
        <a:scene3d>
          <a:camera prst="orthographicFront"/>
          <a:lightRig rig="threePt" dir="t">
            <a:rot lat="0" lon="0" rev="7500000"/>
          </a:lightRig>
        </a:scene3d>
        <a:sp3d z="152400" extrusionH="63500" prstMaterial="dkEdge">
          <a:contourClr>
            <a:schemeClr val="bg1"/>
          </a:contourClr>
        </a:sp3d>
      </dgm:spPr>
      <dgm:t>
        <a:bodyPr/>
        <a:lstStyle/>
        <a:p>
          <a:r>
            <a:rPr lang="en-US" sz="1200" b="1" dirty="0">
              <a:latin typeface="Arial" panose="020B0604020202020204" pitchFamily="34" charset="0"/>
              <a:cs typeface="Arial" panose="020B0604020202020204" pitchFamily="34" charset="0"/>
            </a:rPr>
            <a:t>Private Placements</a:t>
          </a:r>
        </a:p>
      </dgm:t>
    </dgm:pt>
    <dgm:pt modelId="{11E0E9CE-24C5-4191-8127-9B78A077AA31}" type="parTrans" cxnId="{58B492E8-39B7-4646-8E01-16A665B3585E}">
      <dgm:prSet/>
      <dgm:spPr>
        <a:effectLst>
          <a:innerShdw blurRad="114300">
            <a:prstClr val="black"/>
          </a:innerShdw>
        </a:effectLst>
        <a:scene3d>
          <a:camera prst="orthographicFront"/>
          <a:lightRig rig="threePt" dir="t">
            <a:rot lat="0" lon="0" rev="7500000"/>
          </a:lightRig>
        </a:scene3d>
      </dgm:spPr>
      <dgm:t>
        <a:bodyPr/>
        <a:lstStyle/>
        <a:p>
          <a:endParaRPr lang="en-US" sz="1200" b="1">
            <a:latin typeface="Arial" panose="020B0604020202020204" pitchFamily="34" charset="0"/>
            <a:cs typeface="Arial" panose="020B0604020202020204" pitchFamily="34" charset="0"/>
          </a:endParaRPr>
        </a:p>
      </dgm:t>
    </dgm:pt>
    <dgm:pt modelId="{97C82F38-3E50-45F7-80BD-387A61A7D4A7}" type="sibTrans" cxnId="{58B492E8-39B7-4646-8E01-16A665B3585E}">
      <dgm:prSet/>
      <dgm:spPr/>
      <dgm:t>
        <a:bodyPr/>
        <a:lstStyle/>
        <a:p>
          <a:endParaRPr lang="en-US" sz="1200">
            <a:latin typeface="Arial" panose="020B0604020202020204" pitchFamily="34" charset="0"/>
            <a:cs typeface="Arial" panose="020B0604020202020204" pitchFamily="34" charset="0"/>
          </a:endParaRPr>
        </a:p>
      </dgm:t>
    </dgm:pt>
    <dgm:pt modelId="{06BB295A-13CB-4BE1-9B57-FE9974911376}">
      <dgm:prSet custT="1"/>
      <dgm:spPr>
        <a:effectLst/>
        <a:scene3d>
          <a:camera prst="orthographicFront"/>
          <a:lightRig rig="threePt" dir="t">
            <a:rot lat="0" lon="0" rev="7500000"/>
          </a:lightRig>
        </a:scene3d>
        <a:sp3d z="152400" extrusionH="63500" prstMaterial="dkEdge">
          <a:contourClr>
            <a:schemeClr val="bg1"/>
          </a:contourClr>
        </a:sp3d>
      </dgm:spPr>
      <dgm:t>
        <a:bodyPr/>
        <a:lstStyle/>
        <a:p>
          <a:r>
            <a:rPr lang="en-US" sz="1200" b="1" dirty="0">
              <a:latin typeface="Arial" panose="020B0604020202020204" pitchFamily="34" charset="0"/>
              <a:cs typeface="Arial" panose="020B0604020202020204" pitchFamily="34" charset="0"/>
            </a:rPr>
            <a:t>Preferential Issue</a:t>
          </a:r>
        </a:p>
      </dgm:t>
    </dgm:pt>
    <dgm:pt modelId="{6544E250-16F7-4962-BA5A-1A15DEEFA34C}" type="parTrans" cxnId="{6C518231-E59F-4494-B12E-692A2C866B90}">
      <dgm:prSet/>
      <dgm:spPr>
        <a:effectLst>
          <a:innerShdw blurRad="114300">
            <a:prstClr val="black"/>
          </a:innerShdw>
        </a:effectLst>
        <a:scene3d>
          <a:camera prst="orthographicFront"/>
          <a:lightRig rig="threePt" dir="t">
            <a:rot lat="0" lon="0" rev="7500000"/>
          </a:lightRig>
        </a:scene3d>
      </dgm:spPr>
      <dgm:t>
        <a:bodyPr/>
        <a:lstStyle/>
        <a:p>
          <a:endParaRPr lang="en-US" sz="1200" b="1">
            <a:latin typeface="Arial" panose="020B0604020202020204" pitchFamily="34" charset="0"/>
            <a:cs typeface="Arial" panose="020B0604020202020204" pitchFamily="34" charset="0"/>
          </a:endParaRPr>
        </a:p>
      </dgm:t>
    </dgm:pt>
    <dgm:pt modelId="{A90F6B14-F873-4BAD-B3DF-C3E079E686BF}" type="sibTrans" cxnId="{6C518231-E59F-4494-B12E-692A2C866B90}">
      <dgm:prSet/>
      <dgm:spPr/>
      <dgm:t>
        <a:bodyPr/>
        <a:lstStyle/>
        <a:p>
          <a:endParaRPr lang="en-US" sz="1200">
            <a:latin typeface="Arial" panose="020B0604020202020204" pitchFamily="34" charset="0"/>
            <a:cs typeface="Arial" panose="020B0604020202020204" pitchFamily="34" charset="0"/>
          </a:endParaRPr>
        </a:p>
      </dgm:t>
    </dgm:pt>
    <dgm:pt modelId="{A4016984-20F9-4241-BE10-348A19632DC5}">
      <dgm:prSet custT="1"/>
      <dgm:spPr>
        <a:effectLst/>
        <a:scene3d>
          <a:camera prst="orthographicFront"/>
          <a:lightRig rig="threePt" dir="t">
            <a:rot lat="0" lon="0" rev="7500000"/>
          </a:lightRig>
        </a:scene3d>
        <a:sp3d z="152400" extrusionH="63500" prstMaterial="dkEdge">
          <a:contourClr>
            <a:schemeClr val="bg1"/>
          </a:contourClr>
        </a:sp3d>
      </dgm:spPr>
      <dgm:t>
        <a:bodyPr/>
        <a:lstStyle/>
        <a:p>
          <a:r>
            <a:rPr lang="en-US" sz="1200" b="1" dirty="0">
              <a:latin typeface="Arial" panose="020B0604020202020204" pitchFamily="34" charset="0"/>
              <a:cs typeface="Arial" panose="020B0604020202020204" pitchFamily="34" charset="0"/>
            </a:rPr>
            <a:t>Qualified Institutional Placement</a:t>
          </a:r>
        </a:p>
      </dgm:t>
    </dgm:pt>
    <dgm:pt modelId="{0A0CDD49-01D8-44E7-B7B5-16086ECB1647}" type="parTrans" cxnId="{DE90B99B-51E5-4DBB-B239-2FE2B2D8D4ED}">
      <dgm:prSet/>
      <dgm:spPr>
        <a:effectLst>
          <a:innerShdw blurRad="114300">
            <a:prstClr val="black"/>
          </a:innerShdw>
        </a:effectLst>
        <a:scene3d>
          <a:camera prst="orthographicFront"/>
          <a:lightRig rig="threePt" dir="t">
            <a:rot lat="0" lon="0" rev="7500000"/>
          </a:lightRig>
        </a:scene3d>
      </dgm:spPr>
      <dgm:t>
        <a:bodyPr/>
        <a:lstStyle/>
        <a:p>
          <a:endParaRPr lang="en-US" sz="1200" b="1">
            <a:latin typeface="Arial" panose="020B0604020202020204" pitchFamily="34" charset="0"/>
            <a:cs typeface="Arial" panose="020B0604020202020204" pitchFamily="34" charset="0"/>
          </a:endParaRPr>
        </a:p>
      </dgm:t>
    </dgm:pt>
    <dgm:pt modelId="{54DC6822-4D2C-4723-93B2-D01A47137EFF}" type="sibTrans" cxnId="{DE90B99B-51E5-4DBB-B239-2FE2B2D8D4ED}">
      <dgm:prSet/>
      <dgm:spPr/>
      <dgm:t>
        <a:bodyPr/>
        <a:lstStyle/>
        <a:p>
          <a:endParaRPr lang="en-US" sz="1200">
            <a:latin typeface="Arial" panose="020B0604020202020204" pitchFamily="34" charset="0"/>
            <a:cs typeface="Arial" panose="020B0604020202020204" pitchFamily="34" charset="0"/>
          </a:endParaRPr>
        </a:p>
      </dgm:t>
    </dgm:pt>
    <dgm:pt modelId="{823CF92B-2A7F-41CD-9EE3-A6F605576407}">
      <dgm:prSet custT="1"/>
      <dgm:spPr>
        <a:effectLst/>
        <a:scene3d>
          <a:camera prst="orthographicFront"/>
          <a:lightRig rig="threePt" dir="t">
            <a:rot lat="0" lon="0" rev="7500000"/>
          </a:lightRig>
        </a:scene3d>
        <a:sp3d z="152400" extrusionH="63500" prstMaterial="dkEdge">
          <a:contourClr>
            <a:schemeClr val="bg1"/>
          </a:contourClr>
        </a:sp3d>
      </dgm:spPr>
      <dgm:t>
        <a:bodyPr/>
        <a:lstStyle/>
        <a:p>
          <a:r>
            <a:rPr lang="en-US" sz="1200" b="1" dirty="0">
              <a:latin typeface="Arial" panose="020B0604020202020204" pitchFamily="34" charset="0"/>
              <a:cs typeface="Arial" panose="020B0604020202020204" pitchFamily="34" charset="0"/>
            </a:rPr>
            <a:t>IPO</a:t>
          </a:r>
        </a:p>
      </dgm:t>
    </dgm:pt>
    <dgm:pt modelId="{9D522A71-73B5-4EBC-B9AD-37C99AC6ADDC}" type="parTrans" cxnId="{316D92DC-CFF5-4ABD-8DD8-49EB37FAAA70}">
      <dgm:prSet/>
      <dgm:spPr>
        <a:effectLst>
          <a:innerShdw blurRad="114300">
            <a:prstClr val="black"/>
          </a:innerShdw>
        </a:effectLst>
        <a:scene3d>
          <a:camera prst="orthographicFront"/>
          <a:lightRig rig="threePt" dir="t">
            <a:rot lat="0" lon="0" rev="7500000"/>
          </a:lightRig>
        </a:scene3d>
      </dgm:spPr>
      <dgm:t>
        <a:bodyPr/>
        <a:lstStyle/>
        <a:p>
          <a:endParaRPr lang="en-US" sz="1200" b="1">
            <a:latin typeface="Arial" panose="020B0604020202020204" pitchFamily="34" charset="0"/>
            <a:cs typeface="Arial" panose="020B0604020202020204" pitchFamily="34" charset="0"/>
          </a:endParaRPr>
        </a:p>
      </dgm:t>
    </dgm:pt>
    <dgm:pt modelId="{89995B1C-3802-4D7B-958F-2F8F67BA8EC5}" type="sibTrans" cxnId="{316D92DC-CFF5-4ABD-8DD8-49EB37FAAA70}">
      <dgm:prSet/>
      <dgm:spPr/>
      <dgm:t>
        <a:bodyPr/>
        <a:lstStyle/>
        <a:p>
          <a:endParaRPr lang="en-US" sz="1200">
            <a:latin typeface="Arial" panose="020B0604020202020204" pitchFamily="34" charset="0"/>
            <a:cs typeface="Arial" panose="020B0604020202020204" pitchFamily="34" charset="0"/>
          </a:endParaRPr>
        </a:p>
      </dgm:t>
    </dgm:pt>
    <dgm:pt modelId="{1935A3F7-1834-41F0-8775-3F2AE8BC0701}">
      <dgm:prSet custT="1"/>
      <dgm:spPr>
        <a:effectLst/>
        <a:scene3d>
          <a:camera prst="orthographicFront"/>
          <a:lightRig rig="threePt" dir="t">
            <a:rot lat="0" lon="0" rev="7500000"/>
          </a:lightRig>
        </a:scene3d>
        <a:sp3d z="152400" extrusionH="63500" prstMaterial="dkEdge">
          <a:contourClr>
            <a:schemeClr val="bg1"/>
          </a:contourClr>
        </a:sp3d>
      </dgm:spPr>
      <dgm:t>
        <a:bodyPr/>
        <a:lstStyle/>
        <a:p>
          <a:r>
            <a:rPr lang="en-US" sz="1200" b="1" dirty="0">
              <a:latin typeface="Arial" panose="020B0604020202020204" pitchFamily="34" charset="0"/>
              <a:cs typeface="Arial" panose="020B0604020202020204" pitchFamily="34" charset="0"/>
            </a:rPr>
            <a:t>Fresh Issues</a:t>
          </a:r>
        </a:p>
      </dgm:t>
    </dgm:pt>
    <dgm:pt modelId="{3BB12081-075E-4FF3-9763-DF0202865F56}" type="parTrans" cxnId="{5B57E71D-6FE7-4AF3-A467-B048BDAD4926}">
      <dgm:prSet/>
      <dgm:spPr>
        <a:effectLst>
          <a:innerShdw blurRad="114300">
            <a:prstClr val="black"/>
          </a:innerShdw>
        </a:effectLst>
        <a:scene3d>
          <a:camera prst="orthographicFront"/>
          <a:lightRig rig="threePt" dir="t">
            <a:rot lat="0" lon="0" rev="7500000"/>
          </a:lightRig>
        </a:scene3d>
      </dgm:spPr>
      <dgm:t>
        <a:bodyPr/>
        <a:lstStyle/>
        <a:p>
          <a:endParaRPr lang="en-US" sz="1200" b="1">
            <a:latin typeface="Arial" panose="020B0604020202020204" pitchFamily="34" charset="0"/>
            <a:cs typeface="Arial" panose="020B0604020202020204" pitchFamily="34" charset="0"/>
          </a:endParaRPr>
        </a:p>
      </dgm:t>
    </dgm:pt>
    <dgm:pt modelId="{6E3ABF31-4F24-43CD-AEBC-C94B4F9639C4}" type="sibTrans" cxnId="{5B57E71D-6FE7-4AF3-A467-B048BDAD4926}">
      <dgm:prSet/>
      <dgm:spPr/>
      <dgm:t>
        <a:bodyPr/>
        <a:lstStyle/>
        <a:p>
          <a:endParaRPr lang="en-US" sz="1200">
            <a:latin typeface="Arial" panose="020B0604020202020204" pitchFamily="34" charset="0"/>
            <a:cs typeface="Arial" panose="020B0604020202020204" pitchFamily="34" charset="0"/>
          </a:endParaRPr>
        </a:p>
      </dgm:t>
    </dgm:pt>
    <dgm:pt modelId="{B857A34E-7085-4F0B-B95F-518A4836DB4E}">
      <dgm:prSet custT="1"/>
      <dgm:spPr>
        <a:effectLst/>
        <a:scene3d>
          <a:camera prst="orthographicFront"/>
          <a:lightRig rig="threePt" dir="t">
            <a:rot lat="0" lon="0" rev="7500000"/>
          </a:lightRig>
        </a:scene3d>
        <a:sp3d z="152400" extrusionH="63500" prstMaterial="dkEdge">
          <a:contourClr>
            <a:schemeClr val="bg1"/>
          </a:contourClr>
        </a:sp3d>
      </dgm:spPr>
      <dgm:t>
        <a:bodyPr/>
        <a:lstStyle/>
        <a:p>
          <a:r>
            <a:rPr lang="en-US" sz="1200" b="1" dirty="0">
              <a:latin typeface="Arial" panose="020B0604020202020204" pitchFamily="34" charset="0"/>
              <a:cs typeface="Arial" panose="020B0604020202020204" pitchFamily="34" charset="0"/>
            </a:rPr>
            <a:t>Offer for sale</a:t>
          </a:r>
        </a:p>
      </dgm:t>
    </dgm:pt>
    <dgm:pt modelId="{CFC306BF-92C5-4E31-9404-AFA32D262708}" type="parTrans" cxnId="{7D06B5CC-05F7-492D-80B1-D87390809867}">
      <dgm:prSet/>
      <dgm:spPr>
        <a:effectLst>
          <a:innerShdw blurRad="114300">
            <a:prstClr val="black"/>
          </a:innerShdw>
        </a:effectLst>
        <a:scene3d>
          <a:camera prst="orthographicFront"/>
          <a:lightRig rig="threePt" dir="t">
            <a:rot lat="0" lon="0" rev="7500000"/>
          </a:lightRig>
        </a:scene3d>
      </dgm:spPr>
      <dgm:t>
        <a:bodyPr/>
        <a:lstStyle/>
        <a:p>
          <a:endParaRPr lang="en-US" sz="1200" b="1">
            <a:latin typeface="Arial" panose="020B0604020202020204" pitchFamily="34" charset="0"/>
            <a:cs typeface="Arial" panose="020B0604020202020204" pitchFamily="34" charset="0"/>
          </a:endParaRPr>
        </a:p>
      </dgm:t>
    </dgm:pt>
    <dgm:pt modelId="{0A5C515E-6633-45C6-9A02-6B3AE43877FA}" type="sibTrans" cxnId="{7D06B5CC-05F7-492D-80B1-D87390809867}">
      <dgm:prSet/>
      <dgm:spPr/>
      <dgm:t>
        <a:bodyPr/>
        <a:lstStyle/>
        <a:p>
          <a:endParaRPr lang="en-US" sz="1200">
            <a:latin typeface="Arial" panose="020B0604020202020204" pitchFamily="34" charset="0"/>
            <a:cs typeface="Arial" panose="020B0604020202020204" pitchFamily="34" charset="0"/>
          </a:endParaRPr>
        </a:p>
      </dgm:t>
    </dgm:pt>
    <dgm:pt modelId="{58C1A2EF-2AA3-4AA5-A3FF-7C6471D017D1}">
      <dgm:prSet custT="1"/>
      <dgm:spPr>
        <a:effectLst/>
        <a:scene3d>
          <a:camera prst="orthographicFront"/>
          <a:lightRig rig="threePt" dir="t">
            <a:rot lat="0" lon="0" rev="7500000"/>
          </a:lightRig>
        </a:scene3d>
        <a:sp3d z="152400" extrusionH="63500" prstMaterial="dkEdge">
          <a:contourClr>
            <a:schemeClr val="bg1"/>
          </a:contourClr>
        </a:sp3d>
      </dgm:spPr>
      <dgm:t>
        <a:bodyPr/>
        <a:lstStyle/>
        <a:p>
          <a:r>
            <a:rPr lang="en-US" sz="1200" b="1" dirty="0">
              <a:latin typeface="Arial" panose="020B0604020202020204" pitchFamily="34" charset="0"/>
              <a:cs typeface="Arial" panose="020B0604020202020204" pitchFamily="34" charset="0"/>
            </a:rPr>
            <a:t>FPO</a:t>
          </a:r>
        </a:p>
      </dgm:t>
    </dgm:pt>
    <dgm:pt modelId="{6DF29F0F-D853-49DE-835B-5495EDB50F7B}" type="parTrans" cxnId="{A15753DD-4DFD-4BD9-BD88-E7FE7ED16E55}">
      <dgm:prSet/>
      <dgm:spPr>
        <a:effectLst>
          <a:innerShdw blurRad="114300">
            <a:prstClr val="black"/>
          </a:innerShdw>
        </a:effectLst>
        <a:scene3d>
          <a:camera prst="orthographicFront"/>
          <a:lightRig rig="threePt" dir="t">
            <a:rot lat="0" lon="0" rev="7500000"/>
          </a:lightRig>
        </a:scene3d>
      </dgm:spPr>
      <dgm:t>
        <a:bodyPr/>
        <a:lstStyle/>
        <a:p>
          <a:endParaRPr lang="en-US" sz="1200" b="1">
            <a:latin typeface="Arial" panose="020B0604020202020204" pitchFamily="34" charset="0"/>
            <a:cs typeface="Arial" panose="020B0604020202020204" pitchFamily="34" charset="0"/>
          </a:endParaRPr>
        </a:p>
      </dgm:t>
    </dgm:pt>
    <dgm:pt modelId="{C4B5B87D-F15A-45F5-8D91-81DC3BC358FB}" type="sibTrans" cxnId="{A15753DD-4DFD-4BD9-BD88-E7FE7ED16E55}">
      <dgm:prSet/>
      <dgm:spPr/>
      <dgm:t>
        <a:bodyPr/>
        <a:lstStyle/>
        <a:p>
          <a:endParaRPr lang="en-US" sz="1200">
            <a:latin typeface="Arial" panose="020B0604020202020204" pitchFamily="34" charset="0"/>
            <a:cs typeface="Arial" panose="020B0604020202020204" pitchFamily="34" charset="0"/>
          </a:endParaRPr>
        </a:p>
      </dgm:t>
    </dgm:pt>
    <dgm:pt modelId="{2AF84558-4657-4256-92F8-A2878931B9BA}">
      <dgm:prSet custT="1"/>
      <dgm:spPr>
        <a:effectLst/>
        <a:scene3d>
          <a:camera prst="orthographicFront"/>
          <a:lightRig rig="threePt" dir="t">
            <a:rot lat="0" lon="0" rev="7500000"/>
          </a:lightRig>
        </a:scene3d>
        <a:sp3d z="152400" extrusionH="63500" prstMaterial="dkEdge">
          <a:contourClr>
            <a:schemeClr val="bg1"/>
          </a:contourClr>
        </a:sp3d>
      </dgm:spPr>
      <dgm:t>
        <a:bodyPr/>
        <a:lstStyle/>
        <a:p>
          <a:r>
            <a:rPr lang="en-US" sz="1200" b="1" dirty="0">
              <a:latin typeface="Arial" panose="020B0604020202020204" pitchFamily="34" charset="0"/>
              <a:cs typeface="Arial" panose="020B0604020202020204" pitchFamily="34" charset="0"/>
            </a:rPr>
            <a:t>Fresh Issues</a:t>
          </a:r>
        </a:p>
      </dgm:t>
    </dgm:pt>
    <dgm:pt modelId="{4AB9F3BD-2DA8-4A49-8E93-AB31AECBCB1A}" type="parTrans" cxnId="{9DF09094-B600-4B42-B608-804230DD849B}">
      <dgm:prSet/>
      <dgm:spPr>
        <a:effectLst>
          <a:innerShdw blurRad="114300">
            <a:prstClr val="black"/>
          </a:innerShdw>
        </a:effectLst>
        <a:scene3d>
          <a:camera prst="orthographicFront"/>
          <a:lightRig rig="threePt" dir="t">
            <a:rot lat="0" lon="0" rev="7500000"/>
          </a:lightRig>
        </a:scene3d>
      </dgm:spPr>
      <dgm:t>
        <a:bodyPr/>
        <a:lstStyle/>
        <a:p>
          <a:endParaRPr lang="en-US" sz="1200" b="1">
            <a:latin typeface="Arial" panose="020B0604020202020204" pitchFamily="34" charset="0"/>
            <a:cs typeface="Arial" panose="020B0604020202020204" pitchFamily="34" charset="0"/>
          </a:endParaRPr>
        </a:p>
      </dgm:t>
    </dgm:pt>
    <dgm:pt modelId="{1C384A2F-D9F0-41EF-849A-97560779A86E}" type="sibTrans" cxnId="{9DF09094-B600-4B42-B608-804230DD849B}">
      <dgm:prSet/>
      <dgm:spPr/>
      <dgm:t>
        <a:bodyPr/>
        <a:lstStyle/>
        <a:p>
          <a:endParaRPr lang="en-US" sz="1200">
            <a:latin typeface="Arial" panose="020B0604020202020204" pitchFamily="34" charset="0"/>
            <a:cs typeface="Arial" panose="020B0604020202020204" pitchFamily="34" charset="0"/>
          </a:endParaRPr>
        </a:p>
      </dgm:t>
    </dgm:pt>
    <dgm:pt modelId="{EE314E6A-CE14-49F0-8F5F-CD8CAC0A0B5E}">
      <dgm:prSet custT="1"/>
      <dgm:spPr>
        <a:effectLst/>
        <a:scene3d>
          <a:camera prst="orthographicFront"/>
          <a:lightRig rig="threePt" dir="t">
            <a:rot lat="0" lon="0" rev="7500000"/>
          </a:lightRig>
        </a:scene3d>
        <a:sp3d z="152400" extrusionH="63500" prstMaterial="dkEdge">
          <a:contourClr>
            <a:schemeClr val="bg1"/>
          </a:contourClr>
        </a:sp3d>
      </dgm:spPr>
      <dgm:t>
        <a:bodyPr/>
        <a:lstStyle/>
        <a:p>
          <a:r>
            <a:rPr lang="en-US" sz="1200" b="1" dirty="0">
              <a:latin typeface="Arial" panose="020B0604020202020204" pitchFamily="34" charset="0"/>
              <a:cs typeface="Arial" panose="020B0604020202020204" pitchFamily="34" charset="0"/>
            </a:rPr>
            <a:t>Offer for sale</a:t>
          </a:r>
        </a:p>
      </dgm:t>
    </dgm:pt>
    <dgm:pt modelId="{67C6FAA9-1F68-4270-A24E-B5103798B1FF}" type="parTrans" cxnId="{6CC86832-FE19-4481-83A4-FC49D9CDCD8B}">
      <dgm:prSet/>
      <dgm:spPr>
        <a:effectLst>
          <a:innerShdw blurRad="114300">
            <a:prstClr val="black"/>
          </a:innerShdw>
        </a:effectLst>
        <a:scene3d>
          <a:camera prst="orthographicFront"/>
          <a:lightRig rig="threePt" dir="t">
            <a:rot lat="0" lon="0" rev="7500000"/>
          </a:lightRig>
        </a:scene3d>
      </dgm:spPr>
      <dgm:t>
        <a:bodyPr/>
        <a:lstStyle/>
        <a:p>
          <a:endParaRPr lang="en-US" sz="1200" b="1">
            <a:latin typeface="Arial" panose="020B0604020202020204" pitchFamily="34" charset="0"/>
            <a:cs typeface="Arial" panose="020B0604020202020204" pitchFamily="34" charset="0"/>
          </a:endParaRPr>
        </a:p>
      </dgm:t>
    </dgm:pt>
    <dgm:pt modelId="{4462D563-BD3C-4C60-A952-602E99044672}" type="sibTrans" cxnId="{6CC86832-FE19-4481-83A4-FC49D9CDCD8B}">
      <dgm:prSet/>
      <dgm:spPr/>
      <dgm:t>
        <a:bodyPr/>
        <a:lstStyle/>
        <a:p>
          <a:endParaRPr lang="en-US" sz="1200">
            <a:latin typeface="Arial" panose="020B0604020202020204" pitchFamily="34" charset="0"/>
            <a:cs typeface="Arial" panose="020B0604020202020204" pitchFamily="34" charset="0"/>
          </a:endParaRPr>
        </a:p>
      </dgm:t>
    </dgm:pt>
    <dgm:pt modelId="{91304649-C950-45CC-BBB2-994B38C36167}" type="pres">
      <dgm:prSet presAssocID="{177FBCF6-35E2-4059-9FE7-8B7C0CB260B2}" presName="hierChild1" presStyleCnt="0">
        <dgm:presLayoutVars>
          <dgm:chPref val="1"/>
          <dgm:dir/>
          <dgm:animOne val="branch"/>
          <dgm:animLvl val="lvl"/>
          <dgm:resizeHandles/>
        </dgm:presLayoutVars>
      </dgm:prSet>
      <dgm:spPr/>
    </dgm:pt>
    <dgm:pt modelId="{9FB30CAB-1365-482F-AC7F-A9FB534B3AC2}" type="pres">
      <dgm:prSet presAssocID="{600A2118-1FD5-4BD2-8F70-31A6F636449B}" presName="hierRoot1" presStyleCnt="0"/>
      <dgm:spPr/>
    </dgm:pt>
    <dgm:pt modelId="{674EBCD0-835D-45F1-A527-53BCD7415901}" type="pres">
      <dgm:prSet presAssocID="{600A2118-1FD5-4BD2-8F70-31A6F636449B}" presName="composite" presStyleCnt="0"/>
      <dgm:spPr/>
    </dgm:pt>
    <dgm:pt modelId="{7002EC31-59A5-4E63-B66A-08D1C02EC863}" type="pres">
      <dgm:prSet presAssocID="{600A2118-1FD5-4BD2-8F70-31A6F636449B}" presName="background" presStyleLbl="node0" presStyleIdx="0" presStyleCnt="1"/>
      <dgm:spPr>
        <a:effectLst/>
        <a:scene3d>
          <a:camera prst="orthographicFront"/>
          <a:lightRig rig="threePt" dir="t">
            <a:rot lat="0" lon="0" rev="7500000"/>
          </a:lightRig>
        </a:scene3d>
        <a:sp3d prstMaterial="plastic"/>
      </dgm:spPr>
    </dgm:pt>
    <dgm:pt modelId="{25FC8AE9-28AB-4FEA-9245-54D82DCBC06A}" type="pres">
      <dgm:prSet presAssocID="{600A2118-1FD5-4BD2-8F70-31A6F636449B}" presName="text" presStyleLbl="fgAcc0" presStyleIdx="0" presStyleCnt="1">
        <dgm:presLayoutVars>
          <dgm:chPref val="3"/>
        </dgm:presLayoutVars>
      </dgm:prSet>
      <dgm:spPr/>
    </dgm:pt>
    <dgm:pt modelId="{61BBDF5A-F5CD-4543-9F8A-4A2896351BAB}" type="pres">
      <dgm:prSet presAssocID="{600A2118-1FD5-4BD2-8F70-31A6F636449B}" presName="hierChild2" presStyleCnt="0"/>
      <dgm:spPr/>
    </dgm:pt>
    <dgm:pt modelId="{81047449-EA03-4A24-A1CD-51C817DEEEF5}" type="pres">
      <dgm:prSet presAssocID="{7D155D74-458A-47F7-A970-B480E643D8A8}" presName="Name10" presStyleLbl="parChTrans1D2" presStyleIdx="0" presStyleCnt="4"/>
      <dgm:spPr/>
    </dgm:pt>
    <dgm:pt modelId="{82161B96-69F5-4DB2-BF92-726674C00BF1}" type="pres">
      <dgm:prSet presAssocID="{77A36087-6C96-4E87-B6BD-157DAEDCBB2F}" presName="hierRoot2" presStyleCnt="0"/>
      <dgm:spPr/>
    </dgm:pt>
    <dgm:pt modelId="{7A99082A-962D-4C13-9474-FFB3FB882C16}" type="pres">
      <dgm:prSet presAssocID="{77A36087-6C96-4E87-B6BD-157DAEDCBB2F}" presName="composite2" presStyleCnt="0"/>
      <dgm:spPr/>
    </dgm:pt>
    <dgm:pt modelId="{0F10F465-7810-44C2-B3F6-B462BF513F16}" type="pres">
      <dgm:prSet presAssocID="{77A36087-6C96-4E87-B6BD-157DAEDCBB2F}" presName="background2" presStyleLbl="asst1" presStyleIdx="0" presStyleCnt="1"/>
      <dgm:spPr>
        <a:effectLst/>
        <a:scene3d>
          <a:camera prst="orthographicFront"/>
          <a:lightRig rig="threePt" dir="t">
            <a:rot lat="0" lon="0" rev="7500000"/>
          </a:lightRig>
        </a:scene3d>
        <a:sp3d prstMaterial="plastic"/>
      </dgm:spPr>
    </dgm:pt>
    <dgm:pt modelId="{FCA04208-F272-48A4-A61F-74B19D2E36B9}" type="pres">
      <dgm:prSet presAssocID="{77A36087-6C96-4E87-B6BD-157DAEDCBB2F}" presName="text2" presStyleLbl="fgAcc2" presStyleIdx="0" presStyleCnt="4">
        <dgm:presLayoutVars>
          <dgm:chPref val="3"/>
        </dgm:presLayoutVars>
      </dgm:prSet>
      <dgm:spPr/>
    </dgm:pt>
    <dgm:pt modelId="{A301F323-FCF7-4797-88A5-35C2007ABE46}" type="pres">
      <dgm:prSet presAssocID="{77A36087-6C96-4E87-B6BD-157DAEDCBB2F}" presName="hierChild3" presStyleCnt="0"/>
      <dgm:spPr/>
    </dgm:pt>
    <dgm:pt modelId="{498F2202-ED6C-4FAE-A74F-F5CC51581577}" type="pres">
      <dgm:prSet presAssocID="{9D522A71-73B5-4EBC-B9AD-37C99AC6ADDC}" presName="Name17" presStyleLbl="parChTrans1D3" presStyleIdx="0" presStyleCnt="4"/>
      <dgm:spPr/>
    </dgm:pt>
    <dgm:pt modelId="{9388CDEA-4948-4C0E-8945-36BE3EE8C6B5}" type="pres">
      <dgm:prSet presAssocID="{823CF92B-2A7F-41CD-9EE3-A6F605576407}" presName="hierRoot3" presStyleCnt="0"/>
      <dgm:spPr/>
    </dgm:pt>
    <dgm:pt modelId="{76C720CD-6713-4FCA-849D-C069CBEE7283}" type="pres">
      <dgm:prSet presAssocID="{823CF92B-2A7F-41CD-9EE3-A6F605576407}" presName="composite3" presStyleCnt="0"/>
      <dgm:spPr/>
    </dgm:pt>
    <dgm:pt modelId="{1AB620E1-FAA3-4052-A3FC-F7FDBFDF1EA5}" type="pres">
      <dgm:prSet presAssocID="{823CF92B-2A7F-41CD-9EE3-A6F605576407}" presName="background3" presStyleLbl="node3" presStyleIdx="0" presStyleCnt="4"/>
      <dgm:spPr>
        <a:effectLst/>
        <a:scene3d>
          <a:camera prst="orthographicFront"/>
          <a:lightRig rig="threePt" dir="t">
            <a:rot lat="0" lon="0" rev="7500000"/>
          </a:lightRig>
        </a:scene3d>
        <a:sp3d prstMaterial="plastic"/>
      </dgm:spPr>
    </dgm:pt>
    <dgm:pt modelId="{2DBA8D6F-9046-4BAA-9E14-B3D8A24C3329}" type="pres">
      <dgm:prSet presAssocID="{823CF92B-2A7F-41CD-9EE3-A6F605576407}" presName="text3" presStyleLbl="fgAcc3" presStyleIdx="0" presStyleCnt="4" custLinFactNeighborX="-1258" custLinFactNeighborY="21783">
        <dgm:presLayoutVars>
          <dgm:chPref val="3"/>
        </dgm:presLayoutVars>
      </dgm:prSet>
      <dgm:spPr/>
    </dgm:pt>
    <dgm:pt modelId="{E1C1E2CF-83FF-4AF8-9015-A164C2CFF40D}" type="pres">
      <dgm:prSet presAssocID="{823CF92B-2A7F-41CD-9EE3-A6F605576407}" presName="hierChild4" presStyleCnt="0"/>
      <dgm:spPr/>
    </dgm:pt>
    <dgm:pt modelId="{3955B2B6-1CCD-489C-8E2B-1A682383FE23}" type="pres">
      <dgm:prSet presAssocID="{3BB12081-075E-4FF3-9763-DF0202865F56}" presName="Name23" presStyleLbl="parChTrans1D4" presStyleIdx="0" presStyleCnt="4"/>
      <dgm:spPr/>
    </dgm:pt>
    <dgm:pt modelId="{E978D43A-F11E-483F-93FE-DAF212FBD5E0}" type="pres">
      <dgm:prSet presAssocID="{1935A3F7-1834-41F0-8775-3F2AE8BC0701}" presName="hierRoot4" presStyleCnt="0"/>
      <dgm:spPr/>
    </dgm:pt>
    <dgm:pt modelId="{CE6E3B93-4A9E-4339-95BB-53AF9C469276}" type="pres">
      <dgm:prSet presAssocID="{1935A3F7-1834-41F0-8775-3F2AE8BC0701}" presName="composite4" presStyleCnt="0"/>
      <dgm:spPr/>
    </dgm:pt>
    <dgm:pt modelId="{DEECC85A-C3A8-4284-B0B4-248580E3FDD2}" type="pres">
      <dgm:prSet presAssocID="{1935A3F7-1834-41F0-8775-3F2AE8BC0701}" presName="background4" presStyleLbl="node4" presStyleIdx="0" presStyleCnt="4"/>
      <dgm:spPr>
        <a:effectLst/>
        <a:scene3d>
          <a:camera prst="orthographicFront"/>
          <a:lightRig rig="threePt" dir="t">
            <a:rot lat="0" lon="0" rev="7500000"/>
          </a:lightRig>
        </a:scene3d>
        <a:sp3d prstMaterial="plastic"/>
      </dgm:spPr>
    </dgm:pt>
    <dgm:pt modelId="{0B878249-E1C3-40C6-B3F4-3586CF46F455}" type="pres">
      <dgm:prSet presAssocID="{1935A3F7-1834-41F0-8775-3F2AE8BC0701}" presName="text4" presStyleLbl="fgAcc4" presStyleIdx="0" presStyleCnt="4" custLinFactNeighborX="3772" custLinFactNeighborY="35645">
        <dgm:presLayoutVars>
          <dgm:chPref val="3"/>
        </dgm:presLayoutVars>
      </dgm:prSet>
      <dgm:spPr/>
    </dgm:pt>
    <dgm:pt modelId="{C3EBC20C-0010-4854-B40C-81866F3FA329}" type="pres">
      <dgm:prSet presAssocID="{1935A3F7-1834-41F0-8775-3F2AE8BC0701}" presName="hierChild5" presStyleCnt="0"/>
      <dgm:spPr/>
    </dgm:pt>
    <dgm:pt modelId="{CC1525E8-AEAE-4FBA-9F99-C745E22BB216}" type="pres">
      <dgm:prSet presAssocID="{CFC306BF-92C5-4E31-9404-AFA32D262708}" presName="Name23" presStyleLbl="parChTrans1D4" presStyleIdx="1" presStyleCnt="4"/>
      <dgm:spPr/>
    </dgm:pt>
    <dgm:pt modelId="{A1B44A58-AC8F-42B7-95D9-59960B1D82EE}" type="pres">
      <dgm:prSet presAssocID="{B857A34E-7085-4F0B-B95F-518A4836DB4E}" presName="hierRoot4" presStyleCnt="0"/>
      <dgm:spPr/>
    </dgm:pt>
    <dgm:pt modelId="{2EAE7DD2-74EE-4A8E-834C-3495BA206B70}" type="pres">
      <dgm:prSet presAssocID="{B857A34E-7085-4F0B-B95F-518A4836DB4E}" presName="composite4" presStyleCnt="0"/>
      <dgm:spPr/>
    </dgm:pt>
    <dgm:pt modelId="{40724CFD-70A3-43E7-A3A2-CD2AAB3F40C1}" type="pres">
      <dgm:prSet presAssocID="{B857A34E-7085-4F0B-B95F-518A4836DB4E}" presName="background4" presStyleLbl="node4" presStyleIdx="1" presStyleCnt="4"/>
      <dgm:spPr>
        <a:effectLst/>
        <a:scene3d>
          <a:camera prst="orthographicFront"/>
          <a:lightRig rig="threePt" dir="t">
            <a:rot lat="0" lon="0" rev="7500000"/>
          </a:lightRig>
        </a:scene3d>
        <a:sp3d prstMaterial="plastic"/>
      </dgm:spPr>
    </dgm:pt>
    <dgm:pt modelId="{3D2A209E-B13E-487A-AE34-A388E4BF9DB8}" type="pres">
      <dgm:prSet presAssocID="{B857A34E-7085-4F0B-B95F-518A4836DB4E}" presName="text4" presStyleLbl="fgAcc4" presStyleIdx="1" presStyleCnt="4" custLinFactNeighborX="3772" custLinFactNeighborY="35645">
        <dgm:presLayoutVars>
          <dgm:chPref val="3"/>
        </dgm:presLayoutVars>
      </dgm:prSet>
      <dgm:spPr/>
    </dgm:pt>
    <dgm:pt modelId="{60F29366-F47C-4DE5-8263-28E05E965D41}" type="pres">
      <dgm:prSet presAssocID="{B857A34E-7085-4F0B-B95F-518A4836DB4E}" presName="hierChild5" presStyleCnt="0"/>
      <dgm:spPr/>
    </dgm:pt>
    <dgm:pt modelId="{2BA99342-19BF-4241-92DA-D1C12EBC781B}" type="pres">
      <dgm:prSet presAssocID="{6DF29F0F-D853-49DE-835B-5495EDB50F7B}" presName="Name17" presStyleLbl="parChTrans1D3" presStyleIdx="1" presStyleCnt="4"/>
      <dgm:spPr/>
    </dgm:pt>
    <dgm:pt modelId="{26ED72F4-2170-42CC-A2AA-72C20C25E3C2}" type="pres">
      <dgm:prSet presAssocID="{58C1A2EF-2AA3-4AA5-A3FF-7C6471D017D1}" presName="hierRoot3" presStyleCnt="0"/>
      <dgm:spPr/>
    </dgm:pt>
    <dgm:pt modelId="{A66AA9A2-F39E-4F83-AC12-F0F9DC0E0418}" type="pres">
      <dgm:prSet presAssocID="{58C1A2EF-2AA3-4AA5-A3FF-7C6471D017D1}" presName="composite3" presStyleCnt="0"/>
      <dgm:spPr/>
    </dgm:pt>
    <dgm:pt modelId="{6589EA21-F2F0-4F66-A783-D66E4A77B226}" type="pres">
      <dgm:prSet presAssocID="{58C1A2EF-2AA3-4AA5-A3FF-7C6471D017D1}" presName="background3" presStyleLbl="node3" presStyleIdx="1" presStyleCnt="4"/>
      <dgm:spPr>
        <a:effectLst/>
        <a:scene3d>
          <a:camera prst="orthographicFront"/>
          <a:lightRig rig="threePt" dir="t">
            <a:rot lat="0" lon="0" rev="7500000"/>
          </a:lightRig>
        </a:scene3d>
        <a:sp3d prstMaterial="plastic"/>
      </dgm:spPr>
    </dgm:pt>
    <dgm:pt modelId="{B0986097-CCBD-4BFA-9D05-2979BA683E2E}" type="pres">
      <dgm:prSet presAssocID="{58C1A2EF-2AA3-4AA5-A3FF-7C6471D017D1}" presName="text3" presStyleLbl="fgAcc3" presStyleIdx="1" presStyleCnt="4" custLinFactNeighborX="-1258" custLinFactNeighborY="21783">
        <dgm:presLayoutVars>
          <dgm:chPref val="3"/>
        </dgm:presLayoutVars>
      </dgm:prSet>
      <dgm:spPr/>
    </dgm:pt>
    <dgm:pt modelId="{D0A145FB-C00C-4D92-96BE-13E09C6519EB}" type="pres">
      <dgm:prSet presAssocID="{58C1A2EF-2AA3-4AA5-A3FF-7C6471D017D1}" presName="hierChild4" presStyleCnt="0"/>
      <dgm:spPr/>
    </dgm:pt>
    <dgm:pt modelId="{13C08A9B-313A-4D42-AD49-A3B96332F187}" type="pres">
      <dgm:prSet presAssocID="{4AB9F3BD-2DA8-4A49-8E93-AB31AECBCB1A}" presName="Name23" presStyleLbl="parChTrans1D4" presStyleIdx="2" presStyleCnt="4"/>
      <dgm:spPr/>
    </dgm:pt>
    <dgm:pt modelId="{70BE527E-A45D-49D8-ABEF-5BC1E39493FA}" type="pres">
      <dgm:prSet presAssocID="{2AF84558-4657-4256-92F8-A2878931B9BA}" presName="hierRoot4" presStyleCnt="0"/>
      <dgm:spPr/>
    </dgm:pt>
    <dgm:pt modelId="{99040F72-E499-42CE-A01A-3758CA4B4CD1}" type="pres">
      <dgm:prSet presAssocID="{2AF84558-4657-4256-92F8-A2878931B9BA}" presName="composite4" presStyleCnt="0"/>
      <dgm:spPr/>
    </dgm:pt>
    <dgm:pt modelId="{47ACB62F-D630-491C-8B8A-AB4A0FF51662}" type="pres">
      <dgm:prSet presAssocID="{2AF84558-4657-4256-92F8-A2878931B9BA}" presName="background4" presStyleLbl="node4" presStyleIdx="2" presStyleCnt="4"/>
      <dgm:spPr>
        <a:effectLst/>
        <a:scene3d>
          <a:camera prst="orthographicFront"/>
          <a:lightRig rig="threePt" dir="t">
            <a:rot lat="0" lon="0" rev="7500000"/>
          </a:lightRig>
        </a:scene3d>
        <a:sp3d prstMaterial="plastic"/>
      </dgm:spPr>
    </dgm:pt>
    <dgm:pt modelId="{3EAFE104-C005-4806-B050-1140043D5B75}" type="pres">
      <dgm:prSet presAssocID="{2AF84558-4657-4256-92F8-A2878931B9BA}" presName="text4" presStyleLbl="fgAcc4" presStyleIdx="2" presStyleCnt="4" custLinFactNeighborX="3772" custLinFactNeighborY="35645">
        <dgm:presLayoutVars>
          <dgm:chPref val="3"/>
        </dgm:presLayoutVars>
      </dgm:prSet>
      <dgm:spPr/>
    </dgm:pt>
    <dgm:pt modelId="{E002472F-84C8-4A13-9D11-013D9314C7ED}" type="pres">
      <dgm:prSet presAssocID="{2AF84558-4657-4256-92F8-A2878931B9BA}" presName="hierChild5" presStyleCnt="0"/>
      <dgm:spPr/>
    </dgm:pt>
    <dgm:pt modelId="{D5B20965-4AE1-4B1C-B45A-51225B044450}" type="pres">
      <dgm:prSet presAssocID="{67C6FAA9-1F68-4270-A24E-B5103798B1FF}" presName="Name23" presStyleLbl="parChTrans1D4" presStyleIdx="3" presStyleCnt="4"/>
      <dgm:spPr/>
    </dgm:pt>
    <dgm:pt modelId="{61E81967-57E3-4C21-8F81-8E19EEEBDC9D}" type="pres">
      <dgm:prSet presAssocID="{EE314E6A-CE14-49F0-8F5F-CD8CAC0A0B5E}" presName="hierRoot4" presStyleCnt="0"/>
      <dgm:spPr/>
    </dgm:pt>
    <dgm:pt modelId="{3FA0726B-D01C-4DC0-8F0D-77AD9629720A}" type="pres">
      <dgm:prSet presAssocID="{EE314E6A-CE14-49F0-8F5F-CD8CAC0A0B5E}" presName="composite4" presStyleCnt="0"/>
      <dgm:spPr/>
    </dgm:pt>
    <dgm:pt modelId="{B502E60B-3EB9-482E-A7C7-BBA441C8718D}" type="pres">
      <dgm:prSet presAssocID="{EE314E6A-CE14-49F0-8F5F-CD8CAC0A0B5E}" presName="background4" presStyleLbl="node4" presStyleIdx="3" presStyleCnt="4"/>
      <dgm:spPr>
        <a:effectLst/>
        <a:scene3d>
          <a:camera prst="orthographicFront"/>
          <a:lightRig rig="threePt" dir="t">
            <a:rot lat="0" lon="0" rev="7500000"/>
          </a:lightRig>
        </a:scene3d>
        <a:sp3d prstMaterial="plastic"/>
      </dgm:spPr>
    </dgm:pt>
    <dgm:pt modelId="{A01EA1A0-40B0-4B97-8758-9DE8D1853E90}" type="pres">
      <dgm:prSet presAssocID="{EE314E6A-CE14-49F0-8F5F-CD8CAC0A0B5E}" presName="text4" presStyleLbl="fgAcc4" presStyleIdx="3" presStyleCnt="4" custLinFactNeighborX="3772" custLinFactNeighborY="35645">
        <dgm:presLayoutVars>
          <dgm:chPref val="3"/>
        </dgm:presLayoutVars>
      </dgm:prSet>
      <dgm:spPr/>
    </dgm:pt>
    <dgm:pt modelId="{DBDC74DE-3915-4374-B0C0-B89572318DF6}" type="pres">
      <dgm:prSet presAssocID="{EE314E6A-CE14-49F0-8F5F-CD8CAC0A0B5E}" presName="hierChild5" presStyleCnt="0"/>
      <dgm:spPr/>
    </dgm:pt>
    <dgm:pt modelId="{6F2437D3-3E74-4C99-9848-E961202ED4B4}" type="pres">
      <dgm:prSet presAssocID="{CDDB5A2F-9565-40D7-844E-A99CBBDC85EB}" presName="Name10" presStyleLbl="parChTrans1D2" presStyleIdx="1" presStyleCnt="4"/>
      <dgm:spPr/>
    </dgm:pt>
    <dgm:pt modelId="{F14ACF3F-0DE9-447C-BFB2-EE4AEE82FEEE}" type="pres">
      <dgm:prSet presAssocID="{98D39D8E-C263-49F0-9F8E-6F2D2F2B6B8B}" presName="hierRoot2" presStyleCnt="0"/>
      <dgm:spPr/>
    </dgm:pt>
    <dgm:pt modelId="{0E75A4B6-6B51-4F76-8430-CB55E2964A92}" type="pres">
      <dgm:prSet presAssocID="{98D39D8E-C263-49F0-9F8E-6F2D2F2B6B8B}" presName="composite2" presStyleCnt="0"/>
      <dgm:spPr/>
    </dgm:pt>
    <dgm:pt modelId="{5F0CE058-F478-4A10-9442-1C86152ED8FF}" type="pres">
      <dgm:prSet presAssocID="{98D39D8E-C263-49F0-9F8E-6F2D2F2B6B8B}" presName="background2" presStyleLbl="node2" presStyleIdx="0" presStyleCnt="3"/>
      <dgm:spPr>
        <a:effectLst/>
        <a:scene3d>
          <a:camera prst="orthographicFront"/>
          <a:lightRig rig="threePt" dir="t">
            <a:rot lat="0" lon="0" rev="7500000"/>
          </a:lightRig>
        </a:scene3d>
        <a:sp3d prstMaterial="plastic"/>
      </dgm:spPr>
    </dgm:pt>
    <dgm:pt modelId="{BECE379A-EAB7-4D45-ACCB-8FCEDFF3C240}" type="pres">
      <dgm:prSet presAssocID="{98D39D8E-C263-49F0-9F8E-6F2D2F2B6B8B}" presName="text2" presStyleLbl="fgAcc2" presStyleIdx="1" presStyleCnt="4">
        <dgm:presLayoutVars>
          <dgm:chPref val="3"/>
        </dgm:presLayoutVars>
      </dgm:prSet>
      <dgm:spPr/>
    </dgm:pt>
    <dgm:pt modelId="{B90763A1-810F-4379-8F99-F29CE64600C4}" type="pres">
      <dgm:prSet presAssocID="{98D39D8E-C263-49F0-9F8E-6F2D2F2B6B8B}" presName="hierChild3" presStyleCnt="0"/>
      <dgm:spPr/>
    </dgm:pt>
    <dgm:pt modelId="{CDEDAB88-518C-4642-A19A-ED0BEC4B8C7F}" type="pres">
      <dgm:prSet presAssocID="{3A7FAD20-1049-4D4F-B2A0-DE4C5EA96987}" presName="Name10" presStyleLbl="parChTrans1D2" presStyleIdx="2" presStyleCnt="4"/>
      <dgm:spPr/>
    </dgm:pt>
    <dgm:pt modelId="{2E99C42F-A92C-4FE9-819A-CA622551C927}" type="pres">
      <dgm:prSet presAssocID="{FD0D9969-69BA-45E9-A451-2B9920DA3448}" presName="hierRoot2" presStyleCnt="0"/>
      <dgm:spPr/>
    </dgm:pt>
    <dgm:pt modelId="{BF1804F1-F1F8-4A77-A30F-5DF828533909}" type="pres">
      <dgm:prSet presAssocID="{FD0D9969-69BA-45E9-A451-2B9920DA3448}" presName="composite2" presStyleCnt="0"/>
      <dgm:spPr/>
    </dgm:pt>
    <dgm:pt modelId="{220F69A3-6C4E-4A2F-879D-DBEA1C6775A2}" type="pres">
      <dgm:prSet presAssocID="{FD0D9969-69BA-45E9-A451-2B9920DA3448}" presName="background2" presStyleLbl="node2" presStyleIdx="1" presStyleCnt="3"/>
      <dgm:spPr>
        <a:effectLst/>
        <a:scene3d>
          <a:camera prst="orthographicFront"/>
          <a:lightRig rig="threePt" dir="t">
            <a:rot lat="0" lon="0" rev="7500000"/>
          </a:lightRig>
        </a:scene3d>
        <a:sp3d prstMaterial="plastic"/>
      </dgm:spPr>
    </dgm:pt>
    <dgm:pt modelId="{C77A9A05-8D0B-4122-A440-F668291EFFDE}" type="pres">
      <dgm:prSet presAssocID="{FD0D9969-69BA-45E9-A451-2B9920DA3448}" presName="text2" presStyleLbl="fgAcc2" presStyleIdx="2" presStyleCnt="4">
        <dgm:presLayoutVars>
          <dgm:chPref val="3"/>
        </dgm:presLayoutVars>
      </dgm:prSet>
      <dgm:spPr/>
    </dgm:pt>
    <dgm:pt modelId="{15F5E570-4625-4769-9620-3F1B13D46004}" type="pres">
      <dgm:prSet presAssocID="{FD0D9969-69BA-45E9-A451-2B9920DA3448}" presName="hierChild3" presStyleCnt="0"/>
      <dgm:spPr/>
    </dgm:pt>
    <dgm:pt modelId="{52D72278-E757-45C4-84D4-6E66347F5F9E}" type="pres">
      <dgm:prSet presAssocID="{11E0E9CE-24C5-4191-8127-9B78A077AA31}" presName="Name10" presStyleLbl="parChTrans1D2" presStyleIdx="3" presStyleCnt="4"/>
      <dgm:spPr/>
    </dgm:pt>
    <dgm:pt modelId="{98CF522F-6811-40EC-A5A6-AE07C8214110}" type="pres">
      <dgm:prSet presAssocID="{46B02214-BDAA-475F-9018-90FC2122FBA9}" presName="hierRoot2" presStyleCnt="0"/>
      <dgm:spPr/>
    </dgm:pt>
    <dgm:pt modelId="{8B267D9F-5FDF-4C25-A8DC-41B98FA3AE9A}" type="pres">
      <dgm:prSet presAssocID="{46B02214-BDAA-475F-9018-90FC2122FBA9}" presName="composite2" presStyleCnt="0"/>
      <dgm:spPr/>
    </dgm:pt>
    <dgm:pt modelId="{847DCA5A-421B-493B-9508-93EE84BAC879}" type="pres">
      <dgm:prSet presAssocID="{46B02214-BDAA-475F-9018-90FC2122FBA9}" presName="background2" presStyleLbl="node2" presStyleIdx="2" presStyleCnt="3"/>
      <dgm:spPr>
        <a:effectLst/>
        <a:scene3d>
          <a:camera prst="orthographicFront"/>
          <a:lightRig rig="threePt" dir="t">
            <a:rot lat="0" lon="0" rev="7500000"/>
          </a:lightRig>
        </a:scene3d>
        <a:sp3d prstMaterial="plastic"/>
      </dgm:spPr>
    </dgm:pt>
    <dgm:pt modelId="{AA18DE0B-2503-4B34-A66F-B4378D1B15DB}" type="pres">
      <dgm:prSet presAssocID="{46B02214-BDAA-475F-9018-90FC2122FBA9}" presName="text2" presStyleLbl="fgAcc2" presStyleIdx="3" presStyleCnt="4">
        <dgm:presLayoutVars>
          <dgm:chPref val="3"/>
        </dgm:presLayoutVars>
      </dgm:prSet>
      <dgm:spPr/>
    </dgm:pt>
    <dgm:pt modelId="{3AA4295B-CCBF-46B5-966E-9E409F87556E}" type="pres">
      <dgm:prSet presAssocID="{46B02214-BDAA-475F-9018-90FC2122FBA9}" presName="hierChild3" presStyleCnt="0"/>
      <dgm:spPr/>
    </dgm:pt>
    <dgm:pt modelId="{3420E14A-9580-417A-8361-548808C2C3B9}" type="pres">
      <dgm:prSet presAssocID="{6544E250-16F7-4962-BA5A-1A15DEEFA34C}" presName="Name17" presStyleLbl="parChTrans1D3" presStyleIdx="2" presStyleCnt="4"/>
      <dgm:spPr/>
    </dgm:pt>
    <dgm:pt modelId="{7CD7E07A-EAA8-4B1A-95A1-A70CD8EEDEC8}" type="pres">
      <dgm:prSet presAssocID="{06BB295A-13CB-4BE1-9B57-FE9974911376}" presName="hierRoot3" presStyleCnt="0"/>
      <dgm:spPr/>
    </dgm:pt>
    <dgm:pt modelId="{CF1BF522-1C15-438C-926D-53E1270DAFE3}" type="pres">
      <dgm:prSet presAssocID="{06BB295A-13CB-4BE1-9B57-FE9974911376}" presName="composite3" presStyleCnt="0"/>
      <dgm:spPr/>
    </dgm:pt>
    <dgm:pt modelId="{5B49A90C-F88A-4EB9-9E50-72038E2A809B}" type="pres">
      <dgm:prSet presAssocID="{06BB295A-13CB-4BE1-9B57-FE9974911376}" presName="background3" presStyleLbl="node3" presStyleIdx="2" presStyleCnt="4"/>
      <dgm:spPr>
        <a:effectLst/>
        <a:scene3d>
          <a:camera prst="orthographicFront"/>
          <a:lightRig rig="threePt" dir="t">
            <a:rot lat="0" lon="0" rev="7500000"/>
          </a:lightRig>
        </a:scene3d>
        <a:sp3d prstMaterial="plastic"/>
      </dgm:spPr>
    </dgm:pt>
    <dgm:pt modelId="{5F018735-1DAF-4C36-BB53-0BE74191A799}" type="pres">
      <dgm:prSet presAssocID="{06BB295A-13CB-4BE1-9B57-FE9974911376}" presName="text3" presStyleLbl="fgAcc3" presStyleIdx="2" presStyleCnt="4" custLinFactNeighborX="-23177" custLinFactNeighborY="10054">
        <dgm:presLayoutVars>
          <dgm:chPref val="3"/>
        </dgm:presLayoutVars>
      </dgm:prSet>
      <dgm:spPr/>
    </dgm:pt>
    <dgm:pt modelId="{AAD9701B-E01C-47DC-B918-0CA7682E96A3}" type="pres">
      <dgm:prSet presAssocID="{06BB295A-13CB-4BE1-9B57-FE9974911376}" presName="hierChild4" presStyleCnt="0"/>
      <dgm:spPr/>
    </dgm:pt>
    <dgm:pt modelId="{7E04F4E0-CBD2-4766-AA0F-9706928035AA}" type="pres">
      <dgm:prSet presAssocID="{0A0CDD49-01D8-44E7-B7B5-16086ECB1647}" presName="Name17" presStyleLbl="parChTrans1D3" presStyleIdx="3" presStyleCnt="4"/>
      <dgm:spPr/>
    </dgm:pt>
    <dgm:pt modelId="{02309E57-3558-4AC4-B8AF-B956DE8D2357}" type="pres">
      <dgm:prSet presAssocID="{A4016984-20F9-4241-BE10-348A19632DC5}" presName="hierRoot3" presStyleCnt="0"/>
      <dgm:spPr/>
    </dgm:pt>
    <dgm:pt modelId="{9F086C73-2987-451A-B21D-C4A85841F30A}" type="pres">
      <dgm:prSet presAssocID="{A4016984-20F9-4241-BE10-348A19632DC5}" presName="composite3" presStyleCnt="0"/>
      <dgm:spPr/>
    </dgm:pt>
    <dgm:pt modelId="{6E566BDD-93AD-4D5D-9F9F-97F43295706F}" type="pres">
      <dgm:prSet presAssocID="{A4016984-20F9-4241-BE10-348A19632DC5}" presName="background3" presStyleLbl="node3" presStyleIdx="3" presStyleCnt="4"/>
      <dgm:spPr>
        <a:effectLst/>
        <a:scene3d>
          <a:camera prst="orthographicFront"/>
          <a:lightRig rig="threePt" dir="t">
            <a:rot lat="0" lon="0" rev="7500000"/>
          </a:lightRig>
        </a:scene3d>
        <a:sp3d prstMaterial="plastic"/>
      </dgm:spPr>
    </dgm:pt>
    <dgm:pt modelId="{C9B427CF-1227-4EDB-89BD-5CA8BE4450DC}" type="pres">
      <dgm:prSet presAssocID="{A4016984-20F9-4241-BE10-348A19632DC5}" presName="text3" presStyleLbl="fgAcc3" presStyleIdx="3" presStyleCnt="4" custLinFactNeighborX="3697" custLinFactNeighborY="12096">
        <dgm:presLayoutVars>
          <dgm:chPref val="3"/>
        </dgm:presLayoutVars>
      </dgm:prSet>
      <dgm:spPr/>
    </dgm:pt>
    <dgm:pt modelId="{794142E3-2325-4165-BB4F-B6B3BF6462D5}" type="pres">
      <dgm:prSet presAssocID="{A4016984-20F9-4241-BE10-348A19632DC5}" presName="hierChild4" presStyleCnt="0"/>
      <dgm:spPr/>
    </dgm:pt>
  </dgm:ptLst>
  <dgm:cxnLst>
    <dgm:cxn modelId="{FCCB0901-057A-4775-8E19-E88B4E331760}" srcId="{600A2118-1FD5-4BD2-8F70-31A6F636449B}" destId="{FD0D9969-69BA-45E9-A451-2B9920DA3448}" srcOrd="2" destOrd="0" parTransId="{3A7FAD20-1049-4D4F-B2A0-DE4C5EA96987}" sibTransId="{B23D0E67-ECCD-4F83-956F-FB22DC8CC72E}"/>
    <dgm:cxn modelId="{8D018F0F-18E0-4337-8412-0C82168091E2}" type="presOf" srcId="{6544E250-16F7-4962-BA5A-1A15DEEFA34C}" destId="{3420E14A-9580-417A-8361-548808C2C3B9}" srcOrd="0" destOrd="0" presId="urn:microsoft.com/office/officeart/2005/8/layout/hierarchy1"/>
    <dgm:cxn modelId="{4DC93C11-E0B1-4428-A4C5-6640889C02A8}" type="presOf" srcId="{4AB9F3BD-2DA8-4A49-8E93-AB31AECBCB1A}" destId="{13C08A9B-313A-4D42-AD49-A3B96332F187}" srcOrd="0" destOrd="0" presId="urn:microsoft.com/office/officeart/2005/8/layout/hierarchy1"/>
    <dgm:cxn modelId="{FF1C6D16-73D8-41DC-9719-BC4EC375E7C7}" type="presOf" srcId="{CDDB5A2F-9565-40D7-844E-A99CBBDC85EB}" destId="{6F2437D3-3E74-4C99-9848-E961202ED4B4}" srcOrd="0" destOrd="0" presId="urn:microsoft.com/office/officeart/2005/8/layout/hierarchy1"/>
    <dgm:cxn modelId="{03CB8019-649F-4A77-AC01-630DD9E36176}" type="presOf" srcId="{2AF84558-4657-4256-92F8-A2878931B9BA}" destId="{3EAFE104-C005-4806-B050-1140043D5B75}" srcOrd="0" destOrd="0" presId="urn:microsoft.com/office/officeart/2005/8/layout/hierarchy1"/>
    <dgm:cxn modelId="{5B57E71D-6FE7-4AF3-A467-B048BDAD4926}" srcId="{823CF92B-2A7F-41CD-9EE3-A6F605576407}" destId="{1935A3F7-1834-41F0-8775-3F2AE8BC0701}" srcOrd="0" destOrd="0" parTransId="{3BB12081-075E-4FF3-9763-DF0202865F56}" sibTransId="{6E3ABF31-4F24-43CD-AEBC-C94B4F9639C4}"/>
    <dgm:cxn modelId="{4A4CF61F-E3E2-48B1-91C7-EF9378F0BFC3}" type="presOf" srcId="{7D155D74-458A-47F7-A970-B480E643D8A8}" destId="{81047449-EA03-4A24-A1CD-51C817DEEEF5}" srcOrd="0" destOrd="0" presId="urn:microsoft.com/office/officeart/2005/8/layout/hierarchy1"/>
    <dgm:cxn modelId="{6116DC25-A1A8-40AB-9071-D566929729AE}" type="presOf" srcId="{A4016984-20F9-4241-BE10-348A19632DC5}" destId="{C9B427CF-1227-4EDB-89BD-5CA8BE4450DC}" srcOrd="0" destOrd="0" presId="urn:microsoft.com/office/officeart/2005/8/layout/hierarchy1"/>
    <dgm:cxn modelId="{C5DF6B29-D502-46CE-B855-D964F9B19825}" type="presOf" srcId="{9D522A71-73B5-4EBC-B9AD-37C99AC6ADDC}" destId="{498F2202-ED6C-4FAE-A74F-F5CC51581577}" srcOrd="0" destOrd="0" presId="urn:microsoft.com/office/officeart/2005/8/layout/hierarchy1"/>
    <dgm:cxn modelId="{6C518231-E59F-4494-B12E-692A2C866B90}" srcId="{46B02214-BDAA-475F-9018-90FC2122FBA9}" destId="{06BB295A-13CB-4BE1-9B57-FE9974911376}" srcOrd="0" destOrd="0" parTransId="{6544E250-16F7-4962-BA5A-1A15DEEFA34C}" sibTransId="{A90F6B14-F873-4BAD-B3DF-C3E079E686BF}"/>
    <dgm:cxn modelId="{6CC86832-FE19-4481-83A4-FC49D9CDCD8B}" srcId="{58C1A2EF-2AA3-4AA5-A3FF-7C6471D017D1}" destId="{EE314E6A-CE14-49F0-8F5F-CD8CAC0A0B5E}" srcOrd="1" destOrd="0" parTransId="{67C6FAA9-1F68-4270-A24E-B5103798B1FF}" sibTransId="{4462D563-BD3C-4C60-A952-602E99044672}"/>
    <dgm:cxn modelId="{4F980A3A-54D8-4288-BEB0-ACE4DBC288CA}" type="presOf" srcId="{3A7FAD20-1049-4D4F-B2A0-DE4C5EA96987}" destId="{CDEDAB88-518C-4642-A19A-ED0BEC4B8C7F}" srcOrd="0" destOrd="0" presId="urn:microsoft.com/office/officeart/2005/8/layout/hierarchy1"/>
    <dgm:cxn modelId="{5183403A-8279-4CD3-AFA8-1C7D62CBC16A}" type="presOf" srcId="{46B02214-BDAA-475F-9018-90FC2122FBA9}" destId="{AA18DE0B-2503-4B34-A66F-B4378D1B15DB}" srcOrd="0" destOrd="0" presId="urn:microsoft.com/office/officeart/2005/8/layout/hierarchy1"/>
    <dgm:cxn modelId="{A930E03C-2FB5-4A15-8931-07308498EFB3}" srcId="{600A2118-1FD5-4BD2-8F70-31A6F636449B}" destId="{98D39D8E-C263-49F0-9F8E-6F2D2F2B6B8B}" srcOrd="1" destOrd="0" parTransId="{CDDB5A2F-9565-40D7-844E-A99CBBDC85EB}" sibTransId="{3D675742-806D-47D7-A16B-031F9DFF2485}"/>
    <dgm:cxn modelId="{4ABE775C-16F5-4711-9C34-819478F17B85}" type="presOf" srcId="{3BB12081-075E-4FF3-9763-DF0202865F56}" destId="{3955B2B6-1CCD-489C-8E2B-1A682383FE23}" srcOrd="0" destOrd="0" presId="urn:microsoft.com/office/officeart/2005/8/layout/hierarchy1"/>
    <dgm:cxn modelId="{AFEA904B-2B79-4714-834F-934D72C56AA7}" type="presOf" srcId="{77A36087-6C96-4E87-B6BD-157DAEDCBB2F}" destId="{FCA04208-F272-48A4-A61F-74B19D2E36B9}" srcOrd="0" destOrd="0" presId="urn:microsoft.com/office/officeart/2005/8/layout/hierarchy1"/>
    <dgm:cxn modelId="{787BCF50-ED4F-4C8C-A981-0194E51007BE}" type="presOf" srcId="{06BB295A-13CB-4BE1-9B57-FE9974911376}" destId="{5F018735-1DAF-4C36-BB53-0BE74191A799}" srcOrd="0" destOrd="0" presId="urn:microsoft.com/office/officeart/2005/8/layout/hierarchy1"/>
    <dgm:cxn modelId="{9CE11D8D-DC1A-4D88-9C2E-A09226003231}" srcId="{177FBCF6-35E2-4059-9FE7-8B7C0CB260B2}" destId="{600A2118-1FD5-4BD2-8F70-31A6F636449B}" srcOrd="0" destOrd="0" parTransId="{91A5F097-F915-49EB-A8EF-4E945C002140}" sibTransId="{634BBA40-703A-482A-86ED-DFA8598FDACA}"/>
    <dgm:cxn modelId="{CB4EC392-33AD-47C9-AB10-15F8E06D8A46}" type="presOf" srcId="{177FBCF6-35E2-4059-9FE7-8B7C0CB260B2}" destId="{91304649-C950-45CC-BBB2-994B38C36167}" srcOrd="0" destOrd="0" presId="urn:microsoft.com/office/officeart/2005/8/layout/hierarchy1"/>
    <dgm:cxn modelId="{9DF09094-B600-4B42-B608-804230DD849B}" srcId="{58C1A2EF-2AA3-4AA5-A3FF-7C6471D017D1}" destId="{2AF84558-4657-4256-92F8-A2878931B9BA}" srcOrd="0" destOrd="0" parTransId="{4AB9F3BD-2DA8-4A49-8E93-AB31AECBCB1A}" sibTransId="{1C384A2F-D9F0-41EF-849A-97560779A86E}"/>
    <dgm:cxn modelId="{E900CF96-D42A-4D9B-99F1-0A7FC80C1447}" type="presOf" srcId="{98D39D8E-C263-49F0-9F8E-6F2D2F2B6B8B}" destId="{BECE379A-EAB7-4D45-ACCB-8FCEDFF3C240}" srcOrd="0" destOrd="0" presId="urn:microsoft.com/office/officeart/2005/8/layout/hierarchy1"/>
    <dgm:cxn modelId="{DE90B99B-51E5-4DBB-B239-2FE2B2D8D4ED}" srcId="{46B02214-BDAA-475F-9018-90FC2122FBA9}" destId="{A4016984-20F9-4241-BE10-348A19632DC5}" srcOrd="1" destOrd="0" parTransId="{0A0CDD49-01D8-44E7-B7B5-16086ECB1647}" sibTransId="{54DC6822-4D2C-4723-93B2-D01A47137EFF}"/>
    <dgm:cxn modelId="{5FFC2AA9-A525-4C21-B56F-A94672FAAE92}" type="presOf" srcId="{1935A3F7-1834-41F0-8775-3F2AE8BC0701}" destId="{0B878249-E1C3-40C6-B3F4-3586CF46F455}" srcOrd="0" destOrd="0" presId="urn:microsoft.com/office/officeart/2005/8/layout/hierarchy1"/>
    <dgm:cxn modelId="{0CCA89A9-E349-44A3-919A-73AB1E972EAC}" type="presOf" srcId="{67C6FAA9-1F68-4270-A24E-B5103798B1FF}" destId="{D5B20965-4AE1-4B1C-B45A-51225B044450}" srcOrd="0" destOrd="0" presId="urn:microsoft.com/office/officeart/2005/8/layout/hierarchy1"/>
    <dgm:cxn modelId="{24FE03AB-010D-499A-8E01-077E5462C35F}" type="presOf" srcId="{58C1A2EF-2AA3-4AA5-A3FF-7C6471D017D1}" destId="{B0986097-CCBD-4BFA-9D05-2979BA683E2E}" srcOrd="0" destOrd="0" presId="urn:microsoft.com/office/officeart/2005/8/layout/hierarchy1"/>
    <dgm:cxn modelId="{BB0A95B4-CF55-4ED0-9BED-AC1C1A0E569C}" type="presOf" srcId="{0A0CDD49-01D8-44E7-B7B5-16086ECB1647}" destId="{7E04F4E0-CBD2-4766-AA0F-9706928035AA}" srcOrd="0" destOrd="0" presId="urn:microsoft.com/office/officeart/2005/8/layout/hierarchy1"/>
    <dgm:cxn modelId="{A2FDA9C4-7992-4EA3-A40E-25F514AAFB59}" srcId="{600A2118-1FD5-4BD2-8F70-31A6F636449B}" destId="{77A36087-6C96-4E87-B6BD-157DAEDCBB2F}" srcOrd="0" destOrd="0" parTransId="{7D155D74-458A-47F7-A970-B480E643D8A8}" sibTransId="{4B2A4561-0EBC-4CA8-BD22-938E0B629D76}"/>
    <dgm:cxn modelId="{7D06B5CC-05F7-492D-80B1-D87390809867}" srcId="{823CF92B-2A7F-41CD-9EE3-A6F605576407}" destId="{B857A34E-7085-4F0B-B95F-518A4836DB4E}" srcOrd="1" destOrd="0" parTransId="{CFC306BF-92C5-4E31-9404-AFA32D262708}" sibTransId="{0A5C515E-6633-45C6-9A02-6B3AE43877FA}"/>
    <dgm:cxn modelId="{31054FD4-31FB-4192-A26C-36566A62E70A}" type="presOf" srcId="{CFC306BF-92C5-4E31-9404-AFA32D262708}" destId="{CC1525E8-AEAE-4FBA-9F99-C745E22BB216}" srcOrd="0" destOrd="0" presId="urn:microsoft.com/office/officeart/2005/8/layout/hierarchy1"/>
    <dgm:cxn modelId="{C9CDAED4-6639-4849-9F3C-ACA14EC11E99}" type="presOf" srcId="{EE314E6A-CE14-49F0-8F5F-CD8CAC0A0B5E}" destId="{A01EA1A0-40B0-4B97-8758-9DE8D1853E90}" srcOrd="0" destOrd="0" presId="urn:microsoft.com/office/officeart/2005/8/layout/hierarchy1"/>
    <dgm:cxn modelId="{C70743DA-3099-4628-93C0-C825CCA045C1}" type="presOf" srcId="{B857A34E-7085-4F0B-B95F-518A4836DB4E}" destId="{3D2A209E-B13E-487A-AE34-A388E4BF9DB8}" srcOrd="0" destOrd="0" presId="urn:microsoft.com/office/officeart/2005/8/layout/hierarchy1"/>
    <dgm:cxn modelId="{316D92DC-CFF5-4ABD-8DD8-49EB37FAAA70}" srcId="{77A36087-6C96-4E87-B6BD-157DAEDCBB2F}" destId="{823CF92B-2A7F-41CD-9EE3-A6F605576407}" srcOrd="0" destOrd="0" parTransId="{9D522A71-73B5-4EBC-B9AD-37C99AC6ADDC}" sibTransId="{89995B1C-3802-4D7B-958F-2F8F67BA8EC5}"/>
    <dgm:cxn modelId="{A15753DD-4DFD-4BD9-BD88-E7FE7ED16E55}" srcId="{77A36087-6C96-4E87-B6BD-157DAEDCBB2F}" destId="{58C1A2EF-2AA3-4AA5-A3FF-7C6471D017D1}" srcOrd="1" destOrd="0" parTransId="{6DF29F0F-D853-49DE-835B-5495EDB50F7B}" sibTransId="{C4B5B87D-F15A-45F5-8D91-81DC3BC358FB}"/>
    <dgm:cxn modelId="{C1E191DE-BBDB-489A-92DA-E3969CA17166}" type="presOf" srcId="{FD0D9969-69BA-45E9-A451-2B9920DA3448}" destId="{C77A9A05-8D0B-4122-A440-F668291EFFDE}" srcOrd="0" destOrd="0" presId="urn:microsoft.com/office/officeart/2005/8/layout/hierarchy1"/>
    <dgm:cxn modelId="{58B492E8-39B7-4646-8E01-16A665B3585E}" srcId="{600A2118-1FD5-4BD2-8F70-31A6F636449B}" destId="{46B02214-BDAA-475F-9018-90FC2122FBA9}" srcOrd="3" destOrd="0" parTransId="{11E0E9CE-24C5-4191-8127-9B78A077AA31}" sibTransId="{97C82F38-3E50-45F7-80BD-387A61A7D4A7}"/>
    <dgm:cxn modelId="{EA5CDAEF-F8B5-490F-AC5A-8640EBF08642}" type="presOf" srcId="{823CF92B-2A7F-41CD-9EE3-A6F605576407}" destId="{2DBA8D6F-9046-4BAA-9E14-B3D8A24C3329}" srcOrd="0" destOrd="0" presId="urn:microsoft.com/office/officeart/2005/8/layout/hierarchy1"/>
    <dgm:cxn modelId="{7017A4F4-20C0-4844-BC8D-1D8273B8EEAD}" type="presOf" srcId="{600A2118-1FD5-4BD2-8F70-31A6F636449B}" destId="{25FC8AE9-28AB-4FEA-9245-54D82DCBC06A}" srcOrd="0" destOrd="0" presId="urn:microsoft.com/office/officeart/2005/8/layout/hierarchy1"/>
    <dgm:cxn modelId="{4CC812F9-7B37-4EB4-898C-43F47922B328}" type="presOf" srcId="{6DF29F0F-D853-49DE-835B-5495EDB50F7B}" destId="{2BA99342-19BF-4241-92DA-D1C12EBC781B}" srcOrd="0" destOrd="0" presId="urn:microsoft.com/office/officeart/2005/8/layout/hierarchy1"/>
    <dgm:cxn modelId="{3DCA6FFF-C1C3-453F-8C05-DBC841393E60}" type="presOf" srcId="{11E0E9CE-24C5-4191-8127-9B78A077AA31}" destId="{52D72278-E757-45C4-84D4-6E66347F5F9E}" srcOrd="0" destOrd="0" presId="urn:microsoft.com/office/officeart/2005/8/layout/hierarchy1"/>
    <dgm:cxn modelId="{F312B154-BEA9-400E-BF95-EFCFCA121B29}" type="presParOf" srcId="{91304649-C950-45CC-BBB2-994B38C36167}" destId="{9FB30CAB-1365-482F-AC7F-A9FB534B3AC2}" srcOrd="0" destOrd="0" presId="urn:microsoft.com/office/officeart/2005/8/layout/hierarchy1"/>
    <dgm:cxn modelId="{104F6DB7-7773-4656-92E5-36176D9D810E}" type="presParOf" srcId="{9FB30CAB-1365-482F-AC7F-A9FB534B3AC2}" destId="{674EBCD0-835D-45F1-A527-53BCD7415901}" srcOrd="0" destOrd="0" presId="urn:microsoft.com/office/officeart/2005/8/layout/hierarchy1"/>
    <dgm:cxn modelId="{96C59E6E-A845-4585-98BA-BD5D383F6234}" type="presParOf" srcId="{674EBCD0-835D-45F1-A527-53BCD7415901}" destId="{7002EC31-59A5-4E63-B66A-08D1C02EC863}" srcOrd="0" destOrd="0" presId="urn:microsoft.com/office/officeart/2005/8/layout/hierarchy1"/>
    <dgm:cxn modelId="{127C7603-CCEB-49ED-A578-8547E05B32CF}" type="presParOf" srcId="{674EBCD0-835D-45F1-A527-53BCD7415901}" destId="{25FC8AE9-28AB-4FEA-9245-54D82DCBC06A}" srcOrd="1" destOrd="0" presId="urn:microsoft.com/office/officeart/2005/8/layout/hierarchy1"/>
    <dgm:cxn modelId="{AA8CDA02-E616-4D45-B9DB-592D62D292E7}" type="presParOf" srcId="{9FB30CAB-1365-482F-AC7F-A9FB534B3AC2}" destId="{61BBDF5A-F5CD-4543-9F8A-4A2896351BAB}" srcOrd="1" destOrd="0" presId="urn:microsoft.com/office/officeart/2005/8/layout/hierarchy1"/>
    <dgm:cxn modelId="{67ADA51F-3F59-4644-AF93-04E4E19A6727}" type="presParOf" srcId="{61BBDF5A-F5CD-4543-9F8A-4A2896351BAB}" destId="{81047449-EA03-4A24-A1CD-51C817DEEEF5}" srcOrd="0" destOrd="0" presId="urn:microsoft.com/office/officeart/2005/8/layout/hierarchy1"/>
    <dgm:cxn modelId="{362B945B-C417-426C-AE57-27AB98A70258}" type="presParOf" srcId="{61BBDF5A-F5CD-4543-9F8A-4A2896351BAB}" destId="{82161B96-69F5-4DB2-BF92-726674C00BF1}" srcOrd="1" destOrd="0" presId="urn:microsoft.com/office/officeart/2005/8/layout/hierarchy1"/>
    <dgm:cxn modelId="{E89E8B59-A63D-46AB-AF93-680F402EAD79}" type="presParOf" srcId="{82161B96-69F5-4DB2-BF92-726674C00BF1}" destId="{7A99082A-962D-4C13-9474-FFB3FB882C16}" srcOrd="0" destOrd="0" presId="urn:microsoft.com/office/officeart/2005/8/layout/hierarchy1"/>
    <dgm:cxn modelId="{134BEA72-3DDD-42B5-9A5F-36AC4A692FAC}" type="presParOf" srcId="{7A99082A-962D-4C13-9474-FFB3FB882C16}" destId="{0F10F465-7810-44C2-B3F6-B462BF513F16}" srcOrd="0" destOrd="0" presId="urn:microsoft.com/office/officeart/2005/8/layout/hierarchy1"/>
    <dgm:cxn modelId="{5D1BCFBE-B1A4-4D91-BF50-3C1A7D3CC1EB}" type="presParOf" srcId="{7A99082A-962D-4C13-9474-FFB3FB882C16}" destId="{FCA04208-F272-48A4-A61F-74B19D2E36B9}" srcOrd="1" destOrd="0" presId="urn:microsoft.com/office/officeart/2005/8/layout/hierarchy1"/>
    <dgm:cxn modelId="{A8D87C82-66CA-4F9D-98E0-7FE4F82A44E4}" type="presParOf" srcId="{82161B96-69F5-4DB2-BF92-726674C00BF1}" destId="{A301F323-FCF7-4797-88A5-35C2007ABE46}" srcOrd="1" destOrd="0" presId="urn:microsoft.com/office/officeart/2005/8/layout/hierarchy1"/>
    <dgm:cxn modelId="{E3B9B9D4-D5F0-4E07-A2A7-749078A93A06}" type="presParOf" srcId="{A301F323-FCF7-4797-88A5-35C2007ABE46}" destId="{498F2202-ED6C-4FAE-A74F-F5CC51581577}" srcOrd="0" destOrd="0" presId="urn:microsoft.com/office/officeart/2005/8/layout/hierarchy1"/>
    <dgm:cxn modelId="{A74147AC-A46F-43FD-905C-5A2FBB99EA6E}" type="presParOf" srcId="{A301F323-FCF7-4797-88A5-35C2007ABE46}" destId="{9388CDEA-4948-4C0E-8945-36BE3EE8C6B5}" srcOrd="1" destOrd="0" presId="urn:microsoft.com/office/officeart/2005/8/layout/hierarchy1"/>
    <dgm:cxn modelId="{7DDC4FDE-57E4-4399-9DE9-72C40796AF2F}" type="presParOf" srcId="{9388CDEA-4948-4C0E-8945-36BE3EE8C6B5}" destId="{76C720CD-6713-4FCA-849D-C069CBEE7283}" srcOrd="0" destOrd="0" presId="urn:microsoft.com/office/officeart/2005/8/layout/hierarchy1"/>
    <dgm:cxn modelId="{91D5D798-2D05-404C-9245-3385D46F1A3F}" type="presParOf" srcId="{76C720CD-6713-4FCA-849D-C069CBEE7283}" destId="{1AB620E1-FAA3-4052-A3FC-F7FDBFDF1EA5}" srcOrd="0" destOrd="0" presId="urn:microsoft.com/office/officeart/2005/8/layout/hierarchy1"/>
    <dgm:cxn modelId="{DB2B5112-DC7C-4805-BC20-911031F2E874}" type="presParOf" srcId="{76C720CD-6713-4FCA-849D-C069CBEE7283}" destId="{2DBA8D6F-9046-4BAA-9E14-B3D8A24C3329}" srcOrd="1" destOrd="0" presId="urn:microsoft.com/office/officeart/2005/8/layout/hierarchy1"/>
    <dgm:cxn modelId="{D84201EB-D3A3-4420-AFA2-A9D969FE93F8}" type="presParOf" srcId="{9388CDEA-4948-4C0E-8945-36BE3EE8C6B5}" destId="{E1C1E2CF-83FF-4AF8-9015-A164C2CFF40D}" srcOrd="1" destOrd="0" presId="urn:microsoft.com/office/officeart/2005/8/layout/hierarchy1"/>
    <dgm:cxn modelId="{5EED521F-A6FE-44A6-9BFC-EF011E2F0150}" type="presParOf" srcId="{E1C1E2CF-83FF-4AF8-9015-A164C2CFF40D}" destId="{3955B2B6-1CCD-489C-8E2B-1A682383FE23}" srcOrd="0" destOrd="0" presId="urn:microsoft.com/office/officeart/2005/8/layout/hierarchy1"/>
    <dgm:cxn modelId="{1B21F87C-A0AE-42EB-98B3-484CEC2FCCDB}" type="presParOf" srcId="{E1C1E2CF-83FF-4AF8-9015-A164C2CFF40D}" destId="{E978D43A-F11E-483F-93FE-DAF212FBD5E0}" srcOrd="1" destOrd="0" presId="urn:microsoft.com/office/officeart/2005/8/layout/hierarchy1"/>
    <dgm:cxn modelId="{E012ECD2-6A2A-4A5E-B15A-B89BB40F4ECC}" type="presParOf" srcId="{E978D43A-F11E-483F-93FE-DAF212FBD5E0}" destId="{CE6E3B93-4A9E-4339-95BB-53AF9C469276}" srcOrd="0" destOrd="0" presId="urn:microsoft.com/office/officeart/2005/8/layout/hierarchy1"/>
    <dgm:cxn modelId="{E3A9F797-84D5-48D0-B334-01AEDD6895BC}" type="presParOf" srcId="{CE6E3B93-4A9E-4339-95BB-53AF9C469276}" destId="{DEECC85A-C3A8-4284-B0B4-248580E3FDD2}" srcOrd="0" destOrd="0" presId="urn:microsoft.com/office/officeart/2005/8/layout/hierarchy1"/>
    <dgm:cxn modelId="{9E90D35D-9F28-4FA0-B4D9-2F6F2A57760F}" type="presParOf" srcId="{CE6E3B93-4A9E-4339-95BB-53AF9C469276}" destId="{0B878249-E1C3-40C6-B3F4-3586CF46F455}" srcOrd="1" destOrd="0" presId="urn:microsoft.com/office/officeart/2005/8/layout/hierarchy1"/>
    <dgm:cxn modelId="{8ECAF9EA-5CE0-470C-833C-DA74806263A2}" type="presParOf" srcId="{E978D43A-F11E-483F-93FE-DAF212FBD5E0}" destId="{C3EBC20C-0010-4854-B40C-81866F3FA329}" srcOrd="1" destOrd="0" presId="urn:microsoft.com/office/officeart/2005/8/layout/hierarchy1"/>
    <dgm:cxn modelId="{E6B43F6E-D102-4B8F-862B-01D793FBFC81}" type="presParOf" srcId="{E1C1E2CF-83FF-4AF8-9015-A164C2CFF40D}" destId="{CC1525E8-AEAE-4FBA-9F99-C745E22BB216}" srcOrd="2" destOrd="0" presId="urn:microsoft.com/office/officeart/2005/8/layout/hierarchy1"/>
    <dgm:cxn modelId="{8B1C1CD5-E830-4578-BB23-939A81501832}" type="presParOf" srcId="{E1C1E2CF-83FF-4AF8-9015-A164C2CFF40D}" destId="{A1B44A58-AC8F-42B7-95D9-59960B1D82EE}" srcOrd="3" destOrd="0" presId="urn:microsoft.com/office/officeart/2005/8/layout/hierarchy1"/>
    <dgm:cxn modelId="{0100C3AD-722B-4E3A-AEA2-74F9DFBD025F}" type="presParOf" srcId="{A1B44A58-AC8F-42B7-95D9-59960B1D82EE}" destId="{2EAE7DD2-74EE-4A8E-834C-3495BA206B70}" srcOrd="0" destOrd="0" presId="urn:microsoft.com/office/officeart/2005/8/layout/hierarchy1"/>
    <dgm:cxn modelId="{52F184B8-4A47-493E-994B-E8D065A139BD}" type="presParOf" srcId="{2EAE7DD2-74EE-4A8E-834C-3495BA206B70}" destId="{40724CFD-70A3-43E7-A3A2-CD2AAB3F40C1}" srcOrd="0" destOrd="0" presId="urn:microsoft.com/office/officeart/2005/8/layout/hierarchy1"/>
    <dgm:cxn modelId="{8DB3EA18-9B96-45B4-B0FE-5CF7A1802DB3}" type="presParOf" srcId="{2EAE7DD2-74EE-4A8E-834C-3495BA206B70}" destId="{3D2A209E-B13E-487A-AE34-A388E4BF9DB8}" srcOrd="1" destOrd="0" presId="urn:microsoft.com/office/officeart/2005/8/layout/hierarchy1"/>
    <dgm:cxn modelId="{C6F66701-3EA7-44A0-8497-BC68AF321751}" type="presParOf" srcId="{A1B44A58-AC8F-42B7-95D9-59960B1D82EE}" destId="{60F29366-F47C-4DE5-8263-28E05E965D41}" srcOrd="1" destOrd="0" presId="urn:microsoft.com/office/officeart/2005/8/layout/hierarchy1"/>
    <dgm:cxn modelId="{24674B24-75D8-4341-A77E-7D0EBE154CF3}" type="presParOf" srcId="{A301F323-FCF7-4797-88A5-35C2007ABE46}" destId="{2BA99342-19BF-4241-92DA-D1C12EBC781B}" srcOrd="2" destOrd="0" presId="urn:microsoft.com/office/officeart/2005/8/layout/hierarchy1"/>
    <dgm:cxn modelId="{ABED432F-5938-423C-A52B-03402BBB5510}" type="presParOf" srcId="{A301F323-FCF7-4797-88A5-35C2007ABE46}" destId="{26ED72F4-2170-42CC-A2AA-72C20C25E3C2}" srcOrd="3" destOrd="0" presId="urn:microsoft.com/office/officeart/2005/8/layout/hierarchy1"/>
    <dgm:cxn modelId="{3771D35C-3EE8-4882-8B8E-5970D790AADD}" type="presParOf" srcId="{26ED72F4-2170-42CC-A2AA-72C20C25E3C2}" destId="{A66AA9A2-F39E-4F83-AC12-F0F9DC0E0418}" srcOrd="0" destOrd="0" presId="urn:microsoft.com/office/officeart/2005/8/layout/hierarchy1"/>
    <dgm:cxn modelId="{6D8ED0A9-C26E-4E4C-B0B7-5C29B30387B6}" type="presParOf" srcId="{A66AA9A2-F39E-4F83-AC12-F0F9DC0E0418}" destId="{6589EA21-F2F0-4F66-A783-D66E4A77B226}" srcOrd="0" destOrd="0" presId="urn:microsoft.com/office/officeart/2005/8/layout/hierarchy1"/>
    <dgm:cxn modelId="{907F758F-A1A6-49E7-ABBA-2A37ADF3B917}" type="presParOf" srcId="{A66AA9A2-F39E-4F83-AC12-F0F9DC0E0418}" destId="{B0986097-CCBD-4BFA-9D05-2979BA683E2E}" srcOrd="1" destOrd="0" presId="urn:microsoft.com/office/officeart/2005/8/layout/hierarchy1"/>
    <dgm:cxn modelId="{90C6C778-E990-4740-97FC-796641C263D9}" type="presParOf" srcId="{26ED72F4-2170-42CC-A2AA-72C20C25E3C2}" destId="{D0A145FB-C00C-4D92-96BE-13E09C6519EB}" srcOrd="1" destOrd="0" presId="urn:microsoft.com/office/officeart/2005/8/layout/hierarchy1"/>
    <dgm:cxn modelId="{90E225C6-21D1-47DD-8850-6333746223EB}" type="presParOf" srcId="{D0A145FB-C00C-4D92-96BE-13E09C6519EB}" destId="{13C08A9B-313A-4D42-AD49-A3B96332F187}" srcOrd="0" destOrd="0" presId="urn:microsoft.com/office/officeart/2005/8/layout/hierarchy1"/>
    <dgm:cxn modelId="{2C2DB959-8EDC-490E-9DE0-F3DE1834FC94}" type="presParOf" srcId="{D0A145FB-C00C-4D92-96BE-13E09C6519EB}" destId="{70BE527E-A45D-49D8-ABEF-5BC1E39493FA}" srcOrd="1" destOrd="0" presId="urn:microsoft.com/office/officeart/2005/8/layout/hierarchy1"/>
    <dgm:cxn modelId="{9EEC5C5B-EC1D-4CC4-80A2-53CF5D7523EE}" type="presParOf" srcId="{70BE527E-A45D-49D8-ABEF-5BC1E39493FA}" destId="{99040F72-E499-42CE-A01A-3758CA4B4CD1}" srcOrd="0" destOrd="0" presId="urn:microsoft.com/office/officeart/2005/8/layout/hierarchy1"/>
    <dgm:cxn modelId="{24E91F9B-FD75-4E88-A116-362428BFF828}" type="presParOf" srcId="{99040F72-E499-42CE-A01A-3758CA4B4CD1}" destId="{47ACB62F-D630-491C-8B8A-AB4A0FF51662}" srcOrd="0" destOrd="0" presId="urn:microsoft.com/office/officeart/2005/8/layout/hierarchy1"/>
    <dgm:cxn modelId="{7EAADBBA-2754-4067-9D79-3B2471F7823B}" type="presParOf" srcId="{99040F72-E499-42CE-A01A-3758CA4B4CD1}" destId="{3EAFE104-C005-4806-B050-1140043D5B75}" srcOrd="1" destOrd="0" presId="urn:microsoft.com/office/officeart/2005/8/layout/hierarchy1"/>
    <dgm:cxn modelId="{4289A996-E51B-4C54-B33F-5CC62A30F4DD}" type="presParOf" srcId="{70BE527E-A45D-49D8-ABEF-5BC1E39493FA}" destId="{E002472F-84C8-4A13-9D11-013D9314C7ED}" srcOrd="1" destOrd="0" presId="urn:microsoft.com/office/officeart/2005/8/layout/hierarchy1"/>
    <dgm:cxn modelId="{EE63C165-8645-4260-8DFC-876608691A5C}" type="presParOf" srcId="{D0A145FB-C00C-4D92-96BE-13E09C6519EB}" destId="{D5B20965-4AE1-4B1C-B45A-51225B044450}" srcOrd="2" destOrd="0" presId="urn:microsoft.com/office/officeart/2005/8/layout/hierarchy1"/>
    <dgm:cxn modelId="{B8E2E64D-64FA-46BB-BDEC-B872F7572539}" type="presParOf" srcId="{D0A145FB-C00C-4D92-96BE-13E09C6519EB}" destId="{61E81967-57E3-4C21-8F81-8E19EEEBDC9D}" srcOrd="3" destOrd="0" presId="urn:microsoft.com/office/officeart/2005/8/layout/hierarchy1"/>
    <dgm:cxn modelId="{050F7CE4-25EC-4FED-85A9-D26FC84B07EF}" type="presParOf" srcId="{61E81967-57E3-4C21-8F81-8E19EEEBDC9D}" destId="{3FA0726B-D01C-4DC0-8F0D-77AD9629720A}" srcOrd="0" destOrd="0" presId="urn:microsoft.com/office/officeart/2005/8/layout/hierarchy1"/>
    <dgm:cxn modelId="{B9FF7612-0FAE-4E90-9371-DF744BFEE660}" type="presParOf" srcId="{3FA0726B-D01C-4DC0-8F0D-77AD9629720A}" destId="{B502E60B-3EB9-482E-A7C7-BBA441C8718D}" srcOrd="0" destOrd="0" presId="urn:microsoft.com/office/officeart/2005/8/layout/hierarchy1"/>
    <dgm:cxn modelId="{D8DEACE8-2C63-49BD-9638-7E3F3483E3DC}" type="presParOf" srcId="{3FA0726B-D01C-4DC0-8F0D-77AD9629720A}" destId="{A01EA1A0-40B0-4B97-8758-9DE8D1853E90}" srcOrd="1" destOrd="0" presId="urn:microsoft.com/office/officeart/2005/8/layout/hierarchy1"/>
    <dgm:cxn modelId="{7E48B475-534F-48D5-A0A8-5386BD6978E2}" type="presParOf" srcId="{61E81967-57E3-4C21-8F81-8E19EEEBDC9D}" destId="{DBDC74DE-3915-4374-B0C0-B89572318DF6}" srcOrd="1" destOrd="0" presId="urn:microsoft.com/office/officeart/2005/8/layout/hierarchy1"/>
    <dgm:cxn modelId="{AFEAEFC3-B6B2-438D-8B62-49A492415902}" type="presParOf" srcId="{61BBDF5A-F5CD-4543-9F8A-4A2896351BAB}" destId="{6F2437D3-3E74-4C99-9848-E961202ED4B4}" srcOrd="2" destOrd="0" presId="urn:microsoft.com/office/officeart/2005/8/layout/hierarchy1"/>
    <dgm:cxn modelId="{C306687A-DADE-4260-852E-8525897EDB99}" type="presParOf" srcId="{61BBDF5A-F5CD-4543-9F8A-4A2896351BAB}" destId="{F14ACF3F-0DE9-447C-BFB2-EE4AEE82FEEE}" srcOrd="3" destOrd="0" presId="urn:microsoft.com/office/officeart/2005/8/layout/hierarchy1"/>
    <dgm:cxn modelId="{4F1005DD-4769-4404-B275-C6230A951466}" type="presParOf" srcId="{F14ACF3F-0DE9-447C-BFB2-EE4AEE82FEEE}" destId="{0E75A4B6-6B51-4F76-8430-CB55E2964A92}" srcOrd="0" destOrd="0" presId="urn:microsoft.com/office/officeart/2005/8/layout/hierarchy1"/>
    <dgm:cxn modelId="{6F9E0CB5-2910-47CC-A5B6-8B4B86840D1D}" type="presParOf" srcId="{0E75A4B6-6B51-4F76-8430-CB55E2964A92}" destId="{5F0CE058-F478-4A10-9442-1C86152ED8FF}" srcOrd="0" destOrd="0" presId="urn:microsoft.com/office/officeart/2005/8/layout/hierarchy1"/>
    <dgm:cxn modelId="{8A86DEF8-B5DD-466C-8FEC-9B986B2740F2}" type="presParOf" srcId="{0E75A4B6-6B51-4F76-8430-CB55E2964A92}" destId="{BECE379A-EAB7-4D45-ACCB-8FCEDFF3C240}" srcOrd="1" destOrd="0" presId="urn:microsoft.com/office/officeart/2005/8/layout/hierarchy1"/>
    <dgm:cxn modelId="{D27BE28C-DF73-4E5F-972F-59C810CB633C}" type="presParOf" srcId="{F14ACF3F-0DE9-447C-BFB2-EE4AEE82FEEE}" destId="{B90763A1-810F-4379-8F99-F29CE64600C4}" srcOrd="1" destOrd="0" presId="urn:microsoft.com/office/officeart/2005/8/layout/hierarchy1"/>
    <dgm:cxn modelId="{F74B2C30-3FE1-4F07-AD52-123DAED8A73A}" type="presParOf" srcId="{61BBDF5A-F5CD-4543-9F8A-4A2896351BAB}" destId="{CDEDAB88-518C-4642-A19A-ED0BEC4B8C7F}" srcOrd="4" destOrd="0" presId="urn:microsoft.com/office/officeart/2005/8/layout/hierarchy1"/>
    <dgm:cxn modelId="{83CAFE4F-D8EB-4D60-85CA-D734FFF5A5D3}" type="presParOf" srcId="{61BBDF5A-F5CD-4543-9F8A-4A2896351BAB}" destId="{2E99C42F-A92C-4FE9-819A-CA622551C927}" srcOrd="5" destOrd="0" presId="urn:microsoft.com/office/officeart/2005/8/layout/hierarchy1"/>
    <dgm:cxn modelId="{6BD00227-903E-4825-BCD6-A54BD529D30F}" type="presParOf" srcId="{2E99C42F-A92C-4FE9-819A-CA622551C927}" destId="{BF1804F1-F1F8-4A77-A30F-5DF828533909}" srcOrd="0" destOrd="0" presId="urn:microsoft.com/office/officeart/2005/8/layout/hierarchy1"/>
    <dgm:cxn modelId="{992EC0F7-FEE4-4671-807E-2AFB0CA8299C}" type="presParOf" srcId="{BF1804F1-F1F8-4A77-A30F-5DF828533909}" destId="{220F69A3-6C4E-4A2F-879D-DBEA1C6775A2}" srcOrd="0" destOrd="0" presId="urn:microsoft.com/office/officeart/2005/8/layout/hierarchy1"/>
    <dgm:cxn modelId="{31A8BDBF-EBEF-44B0-9104-8D36D357E063}" type="presParOf" srcId="{BF1804F1-F1F8-4A77-A30F-5DF828533909}" destId="{C77A9A05-8D0B-4122-A440-F668291EFFDE}" srcOrd="1" destOrd="0" presId="urn:microsoft.com/office/officeart/2005/8/layout/hierarchy1"/>
    <dgm:cxn modelId="{5F5444AD-A892-4F04-B57A-6848A2D15344}" type="presParOf" srcId="{2E99C42F-A92C-4FE9-819A-CA622551C927}" destId="{15F5E570-4625-4769-9620-3F1B13D46004}" srcOrd="1" destOrd="0" presId="urn:microsoft.com/office/officeart/2005/8/layout/hierarchy1"/>
    <dgm:cxn modelId="{76268831-2862-480E-8B3C-65BA9499E538}" type="presParOf" srcId="{61BBDF5A-F5CD-4543-9F8A-4A2896351BAB}" destId="{52D72278-E757-45C4-84D4-6E66347F5F9E}" srcOrd="6" destOrd="0" presId="urn:microsoft.com/office/officeart/2005/8/layout/hierarchy1"/>
    <dgm:cxn modelId="{63F17746-D1DB-4A84-AA21-E83E87141108}" type="presParOf" srcId="{61BBDF5A-F5CD-4543-9F8A-4A2896351BAB}" destId="{98CF522F-6811-40EC-A5A6-AE07C8214110}" srcOrd="7" destOrd="0" presId="urn:microsoft.com/office/officeart/2005/8/layout/hierarchy1"/>
    <dgm:cxn modelId="{EF49FB25-AE0B-491F-B21D-2910769A7CC6}" type="presParOf" srcId="{98CF522F-6811-40EC-A5A6-AE07C8214110}" destId="{8B267D9F-5FDF-4C25-A8DC-41B98FA3AE9A}" srcOrd="0" destOrd="0" presId="urn:microsoft.com/office/officeart/2005/8/layout/hierarchy1"/>
    <dgm:cxn modelId="{B08621EB-9B96-4B3D-A862-729FF81B8BBE}" type="presParOf" srcId="{8B267D9F-5FDF-4C25-A8DC-41B98FA3AE9A}" destId="{847DCA5A-421B-493B-9508-93EE84BAC879}" srcOrd="0" destOrd="0" presId="urn:microsoft.com/office/officeart/2005/8/layout/hierarchy1"/>
    <dgm:cxn modelId="{CC4C17B6-3DBD-43E3-AA98-111E88D36277}" type="presParOf" srcId="{8B267D9F-5FDF-4C25-A8DC-41B98FA3AE9A}" destId="{AA18DE0B-2503-4B34-A66F-B4378D1B15DB}" srcOrd="1" destOrd="0" presId="urn:microsoft.com/office/officeart/2005/8/layout/hierarchy1"/>
    <dgm:cxn modelId="{E7ADA9DC-8861-4258-9069-A2DC180818B9}" type="presParOf" srcId="{98CF522F-6811-40EC-A5A6-AE07C8214110}" destId="{3AA4295B-CCBF-46B5-966E-9E409F87556E}" srcOrd="1" destOrd="0" presId="urn:microsoft.com/office/officeart/2005/8/layout/hierarchy1"/>
    <dgm:cxn modelId="{1C63220F-EEA3-428E-8B53-B702C7424A9D}" type="presParOf" srcId="{3AA4295B-CCBF-46B5-966E-9E409F87556E}" destId="{3420E14A-9580-417A-8361-548808C2C3B9}" srcOrd="0" destOrd="0" presId="urn:microsoft.com/office/officeart/2005/8/layout/hierarchy1"/>
    <dgm:cxn modelId="{E367877D-6550-4D42-B92C-086A23E17E13}" type="presParOf" srcId="{3AA4295B-CCBF-46B5-966E-9E409F87556E}" destId="{7CD7E07A-EAA8-4B1A-95A1-A70CD8EEDEC8}" srcOrd="1" destOrd="0" presId="urn:microsoft.com/office/officeart/2005/8/layout/hierarchy1"/>
    <dgm:cxn modelId="{8D7EB45A-BCD7-4E8C-BB2F-59E3A3269E0B}" type="presParOf" srcId="{7CD7E07A-EAA8-4B1A-95A1-A70CD8EEDEC8}" destId="{CF1BF522-1C15-438C-926D-53E1270DAFE3}" srcOrd="0" destOrd="0" presId="urn:microsoft.com/office/officeart/2005/8/layout/hierarchy1"/>
    <dgm:cxn modelId="{4E9F2FF9-CE21-4F67-8633-20D7727F93E7}" type="presParOf" srcId="{CF1BF522-1C15-438C-926D-53E1270DAFE3}" destId="{5B49A90C-F88A-4EB9-9E50-72038E2A809B}" srcOrd="0" destOrd="0" presId="urn:microsoft.com/office/officeart/2005/8/layout/hierarchy1"/>
    <dgm:cxn modelId="{873662A6-6619-4128-8155-4A85A75E7F64}" type="presParOf" srcId="{CF1BF522-1C15-438C-926D-53E1270DAFE3}" destId="{5F018735-1DAF-4C36-BB53-0BE74191A799}" srcOrd="1" destOrd="0" presId="urn:microsoft.com/office/officeart/2005/8/layout/hierarchy1"/>
    <dgm:cxn modelId="{7944FA91-7788-43E1-AE76-B8B58AC32181}" type="presParOf" srcId="{7CD7E07A-EAA8-4B1A-95A1-A70CD8EEDEC8}" destId="{AAD9701B-E01C-47DC-B918-0CA7682E96A3}" srcOrd="1" destOrd="0" presId="urn:microsoft.com/office/officeart/2005/8/layout/hierarchy1"/>
    <dgm:cxn modelId="{E93B5F01-35D4-441B-A8E4-86EEB92485A6}" type="presParOf" srcId="{3AA4295B-CCBF-46B5-966E-9E409F87556E}" destId="{7E04F4E0-CBD2-4766-AA0F-9706928035AA}" srcOrd="2" destOrd="0" presId="urn:microsoft.com/office/officeart/2005/8/layout/hierarchy1"/>
    <dgm:cxn modelId="{C709810A-0ACF-4282-8A9D-16DEF0142117}" type="presParOf" srcId="{3AA4295B-CCBF-46B5-966E-9E409F87556E}" destId="{02309E57-3558-4AC4-B8AF-B956DE8D2357}" srcOrd="3" destOrd="0" presId="urn:microsoft.com/office/officeart/2005/8/layout/hierarchy1"/>
    <dgm:cxn modelId="{2E36D41B-4ECE-4604-8071-5117A5DBA057}" type="presParOf" srcId="{02309E57-3558-4AC4-B8AF-B956DE8D2357}" destId="{9F086C73-2987-451A-B21D-C4A85841F30A}" srcOrd="0" destOrd="0" presId="urn:microsoft.com/office/officeart/2005/8/layout/hierarchy1"/>
    <dgm:cxn modelId="{77615604-35BE-43CF-B184-026F66C2F15B}" type="presParOf" srcId="{9F086C73-2987-451A-B21D-C4A85841F30A}" destId="{6E566BDD-93AD-4D5D-9F9F-97F43295706F}" srcOrd="0" destOrd="0" presId="urn:microsoft.com/office/officeart/2005/8/layout/hierarchy1"/>
    <dgm:cxn modelId="{90715A9E-AB01-4372-92ED-1CCA4B067B8E}" type="presParOf" srcId="{9F086C73-2987-451A-B21D-C4A85841F30A}" destId="{C9B427CF-1227-4EDB-89BD-5CA8BE4450DC}" srcOrd="1" destOrd="0" presId="urn:microsoft.com/office/officeart/2005/8/layout/hierarchy1"/>
    <dgm:cxn modelId="{320B8C52-B4DF-472A-99B3-0D6E3B53D73F}" type="presParOf" srcId="{02309E57-3558-4AC4-B8AF-B956DE8D2357}" destId="{794142E3-2325-4165-BB4F-B6B3BF6462D5}" srcOrd="1" destOrd="0" presId="urn:microsoft.com/office/officeart/2005/8/layout/hierarchy1"/>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7.xml><?xml version="1.0" encoding="utf-8"?>
<dgm:dataModel xmlns:dgm="http://schemas.openxmlformats.org/drawingml/2006/diagram" xmlns:a="http://schemas.openxmlformats.org/drawingml/2006/main">
  <dgm:ptLst>
    <dgm:pt modelId="{04D34081-747C-4D04-8972-2412CA6C616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C81611FB-C8F2-494F-BB07-1AD953E9B5F8}">
      <dgm:prSet phldrT="[Text]"/>
      <dgm:spPr>
        <a:solidFill>
          <a:schemeClr val="accent4">
            <a:lumMod val="75000"/>
          </a:schemeClr>
        </a:solidFill>
        <a:ln>
          <a:solidFill>
            <a:schemeClr val="accent6">
              <a:lumMod val="50000"/>
            </a:schemeClr>
          </a:solidFill>
        </a:ln>
      </dgm:spPr>
      <dgm:t>
        <a:bodyPr/>
        <a:lstStyle/>
        <a:p>
          <a:pPr algn="ctr"/>
          <a:r>
            <a:rPr lang="en-US" b="1" u="sng" dirty="0"/>
            <a:t>E-KYC</a:t>
          </a:r>
          <a:r>
            <a:rPr lang="en-US" dirty="0"/>
            <a:t>	</a:t>
          </a:r>
        </a:p>
        <a:p>
          <a:pPr algn="ctr"/>
          <a:endParaRPr lang="en-US" dirty="0"/>
        </a:p>
        <a:p>
          <a:pPr algn="ctr"/>
          <a:r>
            <a:rPr lang="en-US" dirty="0"/>
            <a:t>- Online KYC Process</a:t>
          </a:r>
        </a:p>
        <a:p>
          <a:pPr algn="ctr"/>
          <a:r>
            <a:rPr lang="en-US" dirty="0"/>
            <a:t>- Aadhaar authentication</a:t>
          </a:r>
        </a:p>
        <a:p>
          <a:pPr algn="ctr"/>
          <a:r>
            <a:rPr lang="en-US" dirty="0"/>
            <a:t>- e-Sign signature framework</a:t>
          </a:r>
        </a:p>
      </dgm:t>
    </dgm:pt>
    <dgm:pt modelId="{69EC2545-499C-424A-B702-CE1C59FA6637}" type="parTrans" cxnId="{D13E8AFC-1E3B-4D9B-985C-C9D8617925E7}">
      <dgm:prSet/>
      <dgm:spPr/>
      <dgm:t>
        <a:bodyPr/>
        <a:lstStyle/>
        <a:p>
          <a:endParaRPr lang="en-US"/>
        </a:p>
      </dgm:t>
    </dgm:pt>
    <dgm:pt modelId="{BE8EF94C-7D85-4EFC-ABDF-1E4B10F3DA35}" type="sibTrans" cxnId="{D13E8AFC-1E3B-4D9B-985C-C9D8617925E7}">
      <dgm:prSet/>
      <dgm:spPr/>
      <dgm:t>
        <a:bodyPr/>
        <a:lstStyle/>
        <a:p>
          <a:endParaRPr lang="en-US"/>
        </a:p>
      </dgm:t>
    </dgm:pt>
    <dgm:pt modelId="{D04CD7FD-E33F-4D81-90EB-A850970091F7}">
      <dgm:prSet phldrT="[Text]"/>
      <dgm:spPr>
        <a:solidFill>
          <a:srgbClr val="92D050"/>
        </a:solidFill>
        <a:ln>
          <a:solidFill>
            <a:schemeClr val="tx1"/>
          </a:solidFill>
        </a:ln>
      </dgm:spPr>
      <dgm:t>
        <a:bodyPr/>
        <a:lstStyle/>
        <a:p>
          <a:r>
            <a:rPr lang="en-US" b="1" u="sng" dirty="0">
              <a:solidFill>
                <a:schemeClr val="tx1"/>
              </a:solidFill>
            </a:rPr>
            <a:t>Power of Attorney (</a:t>
          </a:r>
          <a:r>
            <a:rPr lang="en-US" b="1" u="sng" dirty="0" err="1">
              <a:solidFill>
                <a:schemeClr val="tx1"/>
              </a:solidFill>
            </a:rPr>
            <a:t>PoA</a:t>
          </a:r>
          <a:r>
            <a:rPr lang="en-US" b="1" u="sng" dirty="0">
              <a:solidFill>
                <a:schemeClr val="tx1"/>
              </a:solidFill>
            </a:rPr>
            <a:t>)</a:t>
          </a:r>
        </a:p>
        <a:p>
          <a:endParaRPr lang="en-US" b="1" u="sng" dirty="0">
            <a:solidFill>
              <a:schemeClr val="tx1"/>
            </a:solidFill>
          </a:endParaRPr>
        </a:p>
        <a:p>
          <a:r>
            <a:rPr lang="en-US" dirty="0">
              <a:solidFill>
                <a:schemeClr val="tx1"/>
              </a:solidFill>
            </a:rPr>
            <a:t>- Not a compulsory document</a:t>
          </a:r>
        </a:p>
        <a:p>
          <a:r>
            <a:rPr lang="en-US" dirty="0">
              <a:solidFill>
                <a:schemeClr val="tx1"/>
              </a:solidFill>
            </a:rPr>
            <a:t>- Only required for availing internet trading facility</a:t>
          </a:r>
        </a:p>
      </dgm:t>
    </dgm:pt>
    <dgm:pt modelId="{CBC5A8DE-BBAC-4B97-A5F9-EBB4629614AA}" type="parTrans" cxnId="{3399089C-5B44-4560-B62F-843A775BEEE1}">
      <dgm:prSet/>
      <dgm:spPr/>
      <dgm:t>
        <a:bodyPr/>
        <a:lstStyle/>
        <a:p>
          <a:endParaRPr lang="en-US"/>
        </a:p>
      </dgm:t>
    </dgm:pt>
    <dgm:pt modelId="{EE4AF6D7-BC6E-43FC-9513-688F035AC8DE}" type="sibTrans" cxnId="{3399089C-5B44-4560-B62F-843A775BEEE1}">
      <dgm:prSet/>
      <dgm:spPr/>
      <dgm:t>
        <a:bodyPr/>
        <a:lstStyle/>
        <a:p>
          <a:endParaRPr lang="en-US"/>
        </a:p>
      </dgm:t>
    </dgm:pt>
    <dgm:pt modelId="{C8C1072D-1270-4201-88F7-5F1A205CFFC0}">
      <dgm:prSet phldrT="[Text]"/>
      <dgm:spPr>
        <a:solidFill>
          <a:schemeClr val="accent4">
            <a:lumMod val="75000"/>
          </a:schemeClr>
        </a:solidFill>
        <a:ln>
          <a:solidFill>
            <a:schemeClr val="accent6">
              <a:lumMod val="50000"/>
            </a:schemeClr>
          </a:solidFill>
        </a:ln>
      </dgm:spPr>
      <dgm:t>
        <a:bodyPr/>
        <a:lstStyle/>
        <a:p>
          <a:r>
            <a:rPr lang="en-US" b="1" u="sng" dirty="0"/>
            <a:t>Pledge/ Re-pledge framework</a:t>
          </a:r>
        </a:p>
        <a:p>
          <a:endParaRPr lang="en-US" b="1" u="sng" dirty="0"/>
        </a:p>
        <a:p>
          <a:r>
            <a:rPr lang="en-US" dirty="0"/>
            <a:t>- Acceptance of securities by way of pledge by client</a:t>
          </a:r>
        </a:p>
      </dgm:t>
    </dgm:pt>
    <dgm:pt modelId="{BD9D413E-A79D-436B-863F-CCA3B92E3A4A}" type="parTrans" cxnId="{C3D0D20F-62FA-49A5-AC10-0BD80D4ECAE7}">
      <dgm:prSet/>
      <dgm:spPr/>
      <dgm:t>
        <a:bodyPr/>
        <a:lstStyle/>
        <a:p>
          <a:endParaRPr lang="en-US"/>
        </a:p>
      </dgm:t>
    </dgm:pt>
    <dgm:pt modelId="{AB95501F-24D6-4D14-8823-40AD2217D7B8}" type="sibTrans" cxnId="{C3D0D20F-62FA-49A5-AC10-0BD80D4ECAE7}">
      <dgm:prSet/>
      <dgm:spPr/>
      <dgm:t>
        <a:bodyPr/>
        <a:lstStyle/>
        <a:p>
          <a:endParaRPr lang="en-US"/>
        </a:p>
      </dgm:t>
    </dgm:pt>
    <dgm:pt modelId="{9AEE9F1E-94D9-4A08-9E83-D98E221272BD}">
      <dgm:prSet phldrT="[Text]"/>
      <dgm:spPr>
        <a:solidFill>
          <a:schemeClr val="accent4">
            <a:lumMod val="75000"/>
          </a:schemeClr>
        </a:solidFill>
        <a:ln>
          <a:solidFill>
            <a:schemeClr val="accent6">
              <a:lumMod val="50000"/>
            </a:schemeClr>
          </a:solidFill>
        </a:ln>
      </dgm:spPr>
      <dgm:t>
        <a:bodyPr/>
        <a:lstStyle/>
        <a:p>
          <a:r>
            <a:rPr lang="en-US" b="1" u="sng" dirty="0"/>
            <a:t>Basic Services </a:t>
          </a:r>
          <a:r>
            <a:rPr lang="en-US" b="1" u="sng" dirty="0" err="1"/>
            <a:t>Demat</a:t>
          </a:r>
          <a:r>
            <a:rPr lang="en-US" b="1" u="sng" dirty="0"/>
            <a:t> Account (BSDA)</a:t>
          </a:r>
        </a:p>
        <a:p>
          <a:endParaRPr lang="en-US" b="1" u="sng" dirty="0"/>
        </a:p>
        <a:p>
          <a:r>
            <a:rPr lang="en-US" dirty="0"/>
            <a:t>- </a:t>
          </a:r>
          <a:r>
            <a:rPr lang="en-US" dirty="0" err="1"/>
            <a:t>Demat</a:t>
          </a:r>
          <a:r>
            <a:rPr lang="en-US" dirty="0"/>
            <a:t> account at reduced costs</a:t>
          </a:r>
        </a:p>
        <a:p>
          <a:r>
            <a:rPr lang="en-US" dirty="0"/>
            <a:t>- For Retail Investors</a:t>
          </a:r>
        </a:p>
      </dgm:t>
    </dgm:pt>
    <dgm:pt modelId="{789E59CB-ADB6-47ED-B419-3A4D82840F5B}" type="parTrans" cxnId="{0A639C38-A32F-4DE3-976B-A3CC86709F5F}">
      <dgm:prSet/>
      <dgm:spPr/>
      <dgm:t>
        <a:bodyPr/>
        <a:lstStyle/>
        <a:p>
          <a:endParaRPr lang="en-US"/>
        </a:p>
      </dgm:t>
    </dgm:pt>
    <dgm:pt modelId="{D52E9ADB-63A0-4A3E-92DC-FE36071B49A0}" type="sibTrans" cxnId="{0A639C38-A32F-4DE3-976B-A3CC86709F5F}">
      <dgm:prSet/>
      <dgm:spPr/>
      <dgm:t>
        <a:bodyPr/>
        <a:lstStyle/>
        <a:p>
          <a:endParaRPr lang="en-US"/>
        </a:p>
      </dgm:t>
    </dgm:pt>
    <dgm:pt modelId="{ED276CBA-A83A-4E13-94F0-A43E0CA26B28}">
      <dgm:prSet phldrT="[Text]"/>
      <dgm:spPr>
        <a:solidFill>
          <a:srgbClr val="92D050"/>
        </a:solidFill>
        <a:ln>
          <a:solidFill>
            <a:schemeClr val="tx1"/>
          </a:solidFill>
        </a:ln>
      </dgm:spPr>
      <dgm:t>
        <a:bodyPr/>
        <a:lstStyle/>
        <a:p>
          <a:r>
            <a:rPr lang="en-US" b="1" u="sng" dirty="0">
              <a:solidFill>
                <a:schemeClr val="tx1"/>
              </a:solidFill>
            </a:rPr>
            <a:t>Mutual Funds</a:t>
          </a:r>
        </a:p>
        <a:p>
          <a:endParaRPr lang="en-US" b="1" u="sng" dirty="0">
            <a:solidFill>
              <a:schemeClr val="tx1"/>
            </a:solidFill>
          </a:endParaRPr>
        </a:p>
        <a:p>
          <a:r>
            <a:rPr lang="en-US" dirty="0">
              <a:solidFill>
                <a:schemeClr val="tx1"/>
              </a:solidFill>
            </a:rPr>
            <a:t>- Product labelling on basis of risk associated with the scheme.</a:t>
          </a:r>
        </a:p>
      </dgm:t>
    </dgm:pt>
    <dgm:pt modelId="{C6A7DD02-7581-4954-BB36-C645EF772F25}" type="parTrans" cxnId="{F6FF7DE9-981B-4468-9352-3BDDEC2E08AF}">
      <dgm:prSet/>
      <dgm:spPr/>
      <dgm:t>
        <a:bodyPr/>
        <a:lstStyle/>
        <a:p>
          <a:endParaRPr lang="en-US"/>
        </a:p>
      </dgm:t>
    </dgm:pt>
    <dgm:pt modelId="{0EB58B57-F7A5-4631-A703-A5F919725AAA}" type="sibTrans" cxnId="{F6FF7DE9-981B-4468-9352-3BDDEC2E08AF}">
      <dgm:prSet/>
      <dgm:spPr/>
      <dgm:t>
        <a:bodyPr/>
        <a:lstStyle/>
        <a:p>
          <a:endParaRPr lang="en-US"/>
        </a:p>
      </dgm:t>
    </dgm:pt>
    <dgm:pt modelId="{8E76D795-00AB-47FE-9652-12035398BD21}" type="pres">
      <dgm:prSet presAssocID="{04D34081-747C-4D04-8972-2412CA6C6167}" presName="diagram" presStyleCnt="0">
        <dgm:presLayoutVars>
          <dgm:dir/>
          <dgm:resizeHandles val="exact"/>
        </dgm:presLayoutVars>
      </dgm:prSet>
      <dgm:spPr/>
    </dgm:pt>
    <dgm:pt modelId="{CC375D40-186C-4CAB-8F0F-B6F5D470F6A4}" type="pres">
      <dgm:prSet presAssocID="{C81611FB-C8F2-494F-BB07-1AD953E9B5F8}" presName="node" presStyleLbl="node1" presStyleIdx="0" presStyleCnt="5" custScaleY="125931">
        <dgm:presLayoutVars>
          <dgm:bulletEnabled val="1"/>
        </dgm:presLayoutVars>
      </dgm:prSet>
      <dgm:spPr/>
    </dgm:pt>
    <dgm:pt modelId="{B0364C8A-8F50-4691-80C2-DD4CCD3EB606}" type="pres">
      <dgm:prSet presAssocID="{BE8EF94C-7D85-4EFC-ABDF-1E4B10F3DA35}" presName="sibTrans" presStyleCnt="0"/>
      <dgm:spPr/>
    </dgm:pt>
    <dgm:pt modelId="{F1E0CCDB-3A88-4DC3-A444-B822AE48F413}" type="pres">
      <dgm:prSet presAssocID="{D04CD7FD-E33F-4D81-90EB-A850970091F7}" presName="node" presStyleLbl="node1" presStyleIdx="1" presStyleCnt="5" custScaleY="125931">
        <dgm:presLayoutVars>
          <dgm:bulletEnabled val="1"/>
        </dgm:presLayoutVars>
      </dgm:prSet>
      <dgm:spPr/>
    </dgm:pt>
    <dgm:pt modelId="{8DFF3C00-3CAB-47DD-909C-68627293DD68}" type="pres">
      <dgm:prSet presAssocID="{EE4AF6D7-BC6E-43FC-9513-688F035AC8DE}" presName="sibTrans" presStyleCnt="0"/>
      <dgm:spPr/>
    </dgm:pt>
    <dgm:pt modelId="{7D492AFC-9005-4611-9051-44348D31CE92}" type="pres">
      <dgm:prSet presAssocID="{C8C1072D-1270-4201-88F7-5F1A205CFFC0}" presName="node" presStyleLbl="node1" presStyleIdx="2" presStyleCnt="5" custScaleY="125931">
        <dgm:presLayoutVars>
          <dgm:bulletEnabled val="1"/>
        </dgm:presLayoutVars>
      </dgm:prSet>
      <dgm:spPr/>
    </dgm:pt>
    <dgm:pt modelId="{0AD9B8A2-874A-47BD-85BC-38C419202B08}" type="pres">
      <dgm:prSet presAssocID="{AB95501F-24D6-4D14-8823-40AD2217D7B8}" presName="sibTrans" presStyleCnt="0"/>
      <dgm:spPr/>
    </dgm:pt>
    <dgm:pt modelId="{B88C5031-C106-4CF4-B1D5-F773FCC8FAF3}" type="pres">
      <dgm:prSet presAssocID="{9AEE9F1E-94D9-4A08-9E83-D98E221272BD}" presName="node" presStyleLbl="node1" presStyleIdx="3" presStyleCnt="5" custScaleY="122084">
        <dgm:presLayoutVars>
          <dgm:bulletEnabled val="1"/>
        </dgm:presLayoutVars>
      </dgm:prSet>
      <dgm:spPr/>
    </dgm:pt>
    <dgm:pt modelId="{A3A76E7B-13B6-4BC7-AE73-7C1F276E00D3}" type="pres">
      <dgm:prSet presAssocID="{D52E9ADB-63A0-4A3E-92DC-FE36071B49A0}" presName="sibTrans" presStyleCnt="0"/>
      <dgm:spPr/>
    </dgm:pt>
    <dgm:pt modelId="{AA6E1C47-48F4-4CC1-9076-84874B36DF2D}" type="pres">
      <dgm:prSet presAssocID="{ED276CBA-A83A-4E13-94F0-A43E0CA26B28}" presName="node" presStyleLbl="node1" presStyleIdx="4" presStyleCnt="5" custScaleY="122084">
        <dgm:presLayoutVars>
          <dgm:bulletEnabled val="1"/>
        </dgm:presLayoutVars>
      </dgm:prSet>
      <dgm:spPr/>
    </dgm:pt>
  </dgm:ptLst>
  <dgm:cxnLst>
    <dgm:cxn modelId="{C3D0D20F-62FA-49A5-AC10-0BD80D4ECAE7}" srcId="{04D34081-747C-4D04-8972-2412CA6C6167}" destId="{C8C1072D-1270-4201-88F7-5F1A205CFFC0}" srcOrd="2" destOrd="0" parTransId="{BD9D413E-A79D-436B-863F-CCA3B92E3A4A}" sibTransId="{AB95501F-24D6-4D14-8823-40AD2217D7B8}"/>
    <dgm:cxn modelId="{0A639C38-A32F-4DE3-976B-A3CC86709F5F}" srcId="{04D34081-747C-4D04-8972-2412CA6C6167}" destId="{9AEE9F1E-94D9-4A08-9E83-D98E221272BD}" srcOrd="3" destOrd="0" parTransId="{789E59CB-ADB6-47ED-B419-3A4D82840F5B}" sibTransId="{D52E9ADB-63A0-4A3E-92DC-FE36071B49A0}"/>
    <dgm:cxn modelId="{908A3F3D-0414-43DB-B752-3A6EA0535522}" type="presOf" srcId="{9AEE9F1E-94D9-4A08-9E83-D98E221272BD}" destId="{B88C5031-C106-4CF4-B1D5-F773FCC8FAF3}" srcOrd="0" destOrd="0" presId="urn:microsoft.com/office/officeart/2005/8/layout/default"/>
    <dgm:cxn modelId="{093F0967-F4C5-4DBD-8CF8-5FE0954D61D2}" type="presOf" srcId="{04D34081-747C-4D04-8972-2412CA6C6167}" destId="{8E76D795-00AB-47FE-9652-12035398BD21}" srcOrd="0" destOrd="0" presId="urn:microsoft.com/office/officeart/2005/8/layout/default"/>
    <dgm:cxn modelId="{71BC5380-8E56-4AB4-A61F-D8D4C785CF80}" type="presOf" srcId="{D04CD7FD-E33F-4D81-90EB-A850970091F7}" destId="{F1E0CCDB-3A88-4DC3-A444-B822AE48F413}" srcOrd="0" destOrd="0" presId="urn:microsoft.com/office/officeart/2005/8/layout/default"/>
    <dgm:cxn modelId="{6A39D78B-FE3E-4C68-B4F7-E6F02D58DCFC}" type="presOf" srcId="{C8C1072D-1270-4201-88F7-5F1A205CFFC0}" destId="{7D492AFC-9005-4611-9051-44348D31CE92}" srcOrd="0" destOrd="0" presId="urn:microsoft.com/office/officeart/2005/8/layout/default"/>
    <dgm:cxn modelId="{3399089C-5B44-4560-B62F-843A775BEEE1}" srcId="{04D34081-747C-4D04-8972-2412CA6C6167}" destId="{D04CD7FD-E33F-4D81-90EB-A850970091F7}" srcOrd="1" destOrd="0" parTransId="{CBC5A8DE-BBAC-4B97-A5F9-EBB4629614AA}" sibTransId="{EE4AF6D7-BC6E-43FC-9513-688F035AC8DE}"/>
    <dgm:cxn modelId="{84BB3BDC-8F30-426E-8946-D85F80288FE7}" type="presOf" srcId="{C81611FB-C8F2-494F-BB07-1AD953E9B5F8}" destId="{CC375D40-186C-4CAB-8F0F-B6F5D470F6A4}" srcOrd="0" destOrd="0" presId="urn:microsoft.com/office/officeart/2005/8/layout/default"/>
    <dgm:cxn modelId="{AEE77CE5-8FE4-422E-96FE-9A1D2CD7511F}" type="presOf" srcId="{ED276CBA-A83A-4E13-94F0-A43E0CA26B28}" destId="{AA6E1C47-48F4-4CC1-9076-84874B36DF2D}" srcOrd="0" destOrd="0" presId="urn:microsoft.com/office/officeart/2005/8/layout/default"/>
    <dgm:cxn modelId="{F6FF7DE9-981B-4468-9352-3BDDEC2E08AF}" srcId="{04D34081-747C-4D04-8972-2412CA6C6167}" destId="{ED276CBA-A83A-4E13-94F0-A43E0CA26B28}" srcOrd="4" destOrd="0" parTransId="{C6A7DD02-7581-4954-BB36-C645EF772F25}" sibTransId="{0EB58B57-F7A5-4631-A703-A5F919725AAA}"/>
    <dgm:cxn modelId="{D13E8AFC-1E3B-4D9B-985C-C9D8617925E7}" srcId="{04D34081-747C-4D04-8972-2412CA6C6167}" destId="{C81611FB-C8F2-494F-BB07-1AD953E9B5F8}" srcOrd="0" destOrd="0" parTransId="{69EC2545-499C-424A-B702-CE1C59FA6637}" sibTransId="{BE8EF94C-7D85-4EFC-ABDF-1E4B10F3DA35}"/>
    <dgm:cxn modelId="{2B724669-F320-46E0-A827-6C00571F5D90}" type="presParOf" srcId="{8E76D795-00AB-47FE-9652-12035398BD21}" destId="{CC375D40-186C-4CAB-8F0F-B6F5D470F6A4}" srcOrd="0" destOrd="0" presId="urn:microsoft.com/office/officeart/2005/8/layout/default"/>
    <dgm:cxn modelId="{240FFC71-AE15-425B-A475-DEFA7410B486}" type="presParOf" srcId="{8E76D795-00AB-47FE-9652-12035398BD21}" destId="{B0364C8A-8F50-4691-80C2-DD4CCD3EB606}" srcOrd="1" destOrd="0" presId="urn:microsoft.com/office/officeart/2005/8/layout/default"/>
    <dgm:cxn modelId="{62496181-496F-42C5-9BF6-0852B109CFED}" type="presParOf" srcId="{8E76D795-00AB-47FE-9652-12035398BD21}" destId="{F1E0CCDB-3A88-4DC3-A444-B822AE48F413}" srcOrd="2" destOrd="0" presId="urn:microsoft.com/office/officeart/2005/8/layout/default"/>
    <dgm:cxn modelId="{CD3B9080-A3C1-4D62-925B-2EF9EF3DA521}" type="presParOf" srcId="{8E76D795-00AB-47FE-9652-12035398BD21}" destId="{8DFF3C00-3CAB-47DD-909C-68627293DD68}" srcOrd="3" destOrd="0" presId="urn:microsoft.com/office/officeart/2005/8/layout/default"/>
    <dgm:cxn modelId="{D0F7C71D-E263-4A01-A328-798773DB8B48}" type="presParOf" srcId="{8E76D795-00AB-47FE-9652-12035398BD21}" destId="{7D492AFC-9005-4611-9051-44348D31CE92}" srcOrd="4" destOrd="0" presId="urn:microsoft.com/office/officeart/2005/8/layout/default"/>
    <dgm:cxn modelId="{EC8030CC-A880-4E86-A372-14947BE14ACA}" type="presParOf" srcId="{8E76D795-00AB-47FE-9652-12035398BD21}" destId="{0AD9B8A2-874A-47BD-85BC-38C419202B08}" srcOrd="5" destOrd="0" presId="urn:microsoft.com/office/officeart/2005/8/layout/default"/>
    <dgm:cxn modelId="{82C290C4-77D3-4F99-87AF-2B80912892E0}" type="presParOf" srcId="{8E76D795-00AB-47FE-9652-12035398BD21}" destId="{B88C5031-C106-4CF4-B1D5-F773FCC8FAF3}" srcOrd="6" destOrd="0" presId="urn:microsoft.com/office/officeart/2005/8/layout/default"/>
    <dgm:cxn modelId="{EC7D586C-1747-4CF5-9378-3BD7272D7F44}" type="presParOf" srcId="{8E76D795-00AB-47FE-9652-12035398BD21}" destId="{A3A76E7B-13B6-4BC7-AE73-7C1F276E00D3}" srcOrd="7" destOrd="0" presId="urn:microsoft.com/office/officeart/2005/8/layout/default"/>
    <dgm:cxn modelId="{6A1512DD-25AB-43EA-8D78-F6D4E683F949}" type="presParOf" srcId="{8E76D795-00AB-47FE-9652-12035398BD21}" destId="{AA6E1C47-48F4-4CC1-9076-84874B36DF2D}"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E163CF3-DED4-40D1-A07F-C003FF2637F0}" type="doc">
      <dgm:prSet loTypeId="urn:microsoft.com/office/officeart/2005/8/layout/radial5" loCatId="relationship" qsTypeId="urn:microsoft.com/office/officeart/2005/8/quickstyle/simple1" qsCatId="simple" csTypeId="urn:microsoft.com/office/officeart/2005/8/colors/colorful3" csCatId="colorful" phldr="1"/>
      <dgm:spPr/>
      <dgm:t>
        <a:bodyPr/>
        <a:lstStyle/>
        <a:p>
          <a:endParaRPr lang="en-IN"/>
        </a:p>
      </dgm:t>
    </dgm:pt>
    <dgm:pt modelId="{DA4D1479-184F-4792-9CC6-406A608D35B6}">
      <dgm:prSet phldrT="[Text]" custT="1"/>
      <dgm:spPr>
        <a:solidFill>
          <a:schemeClr val="accent1"/>
        </a:solidFill>
        <a:ln>
          <a:solidFill>
            <a:schemeClr val="tx1"/>
          </a:solidFill>
        </a:ln>
      </dgm:spPr>
      <dgm:t>
        <a:bodyPr/>
        <a:lstStyle/>
        <a:p>
          <a:r>
            <a:rPr lang="en-IN" sz="2000" b="1" dirty="0">
              <a:solidFill>
                <a:schemeClr val="tx1"/>
              </a:solidFill>
              <a:latin typeface="Arial" panose="020B0604020202020204" pitchFamily="34" charset="0"/>
              <a:cs typeface="Arial" panose="020B0604020202020204" pitchFamily="34" charset="0"/>
            </a:rPr>
            <a:t>WHY?</a:t>
          </a:r>
          <a:endParaRPr lang="en-IN" sz="4400" b="1" dirty="0">
            <a:solidFill>
              <a:schemeClr val="tx1"/>
            </a:solidFill>
            <a:latin typeface="Arial" panose="020B0604020202020204" pitchFamily="34" charset="0"/>
            <a:cs typeface="Arial" panose="020B0604020202020204" pitchFamily="34" charset="0"/>
          </a:endParaRPr>
        </a:p>
      </dgm:t>
    </dgm:pt>
    <dgm:pt modelId="{BD24635B-5E61-4D63-BC1A-19C8AEEA9E7B}" type="parTrans" cxnId="{C51FB55C-6F88-4E6E-90A6-F42136810338}">
      <dgm:prSet/>
      <dgm:spPr/>
      <dgm:t>
        <a:bodyPr/>
        <a:lstStyle/>
        <a:p>
          <a:endParaRPr lang="en-IN" sz="2000"/>
        </a:p>
      </dgm:t>
    </dgm:pt>
    <dgm:pt modelId="{C76BD4FE-BC07-4CC2-9D0F-3783B988FA07}" type="sibTrans" cxnId="{C51FB55C-6F88-4E6E-90A6-F42136810338}">
      <dgm:prSet/>
      <dgm:spPr/>
      <dgm:t>
        <a:bodyPr/>
        <a:lstStyle/>
        <a:p>
          <a:endParaRPr lang="en-IN" sz="2000"/>
        </a:p>
      </dgm:t>
    </dgm:pt>
    <dgm:pt modelId="{F0BBCAC8-0928-46FF-A322-D9BB89DD7D12}">
      <dgm:prSet phldrT="[Text]" custT="1"/>
      <dgm:spPr>
        <a:ln>
          <a:solidFill>
            <a:schemeClr val="tx1"/>
          </a:solidFill>
        </a:ln>
      </dgm:spPr>
      <dgm:t>
        <a:bodyPr/>
        <a:lstStyle/>
        <a:p>
          <a:r>
            <a:rPr lang="en-US" sz="1400" b="1" dirty="0">
              <a:latin typeface="Arial" panose="020B0604020202020204" pitchFamily="34" charset="0"/>
              <a:cs typeface="Arial" panose="020B0604020202020204" pitchFamily="34" charset="0"/>
            </a:rPr>
            <a:t>Diversification</a:t>
          </a:r>
          <a:endParaRPr lang="en-IN" sz="1400" b="1" dirty="0">
            <a:latin typeface="Arial" panose="020B0604020202020204" pitchFamily="34" charset="0"/>
            <a:cs typeface="Arial" panose="020B0604020202020204" pitchFamily="34" charset="0"/>
          </a:endParaRPr>
        </a:p>
      </dgm:t>
    </dgm:pt>
    <dgm:pt modelId="{A6733289-97AB-4D2E-AC48-185E46A02EA5}" type="parTrans" cxnId="{B4D7EBD1-232D-44F6-AF2E-FD7E8F96DF32}">
      <dgm:prSet custT="1"/>
      <dgm:spPr/>
      <dgm:t>
        <a:bodyPr/>
        <a:lstStyle/>
        <a:p>
          <a:endParaRPr lang="en-IN" sz="2400" dirty="0"/>
        </a:p>
      </dgm:t>
    </dgm:pt>
    <dgm:pt modelId="{2E642AE0-6A96-4903-8661-20CB888DD97D}" type="sibTrans" cxnId="{B4D7EBD1-232D-44F6-AF2E-FD7E8F96DF32}">
      <dgm:prSet/>
      <dgm:spPr/>
      <dgm:t>
        <a:bodyPr/>
        <a:lstStyle/>
        <a:p>
          <a:endParaRPr lang="en-IN" sz="2000"/>
        </a:p>
      </dgm:t>
    </dgm:pt>
    <dgm:pt modelId="{E5D60B74-C8B7-49CE-A2D2-0672E1D986DF}">
      <dgm:prSet custT="1"/>
      <dgm:spPr>
        <a:ln>
          <a:solidFill>
            <a:schemeClr val="tx1"/>
          </a:solidFill>
        </a:ln>
      </dgm:spPr>
      <dgm:t>
        <a:bodyPr/>
        <a:lstStyle/>
        <a:p>
          <a:r>
            <a:rPr lang="en-US" sz="1400" b="1" dirty="0">
              <a:latin typeface="Arial" panose="020B0604020202020204" pitchFamily="34" charset="0"/>
              <a:cs typeface="Arial" panose="020B0604020202020204" pitchFamily="34" charset="0"/>
            </a:rPr>
            <a:t>Convenience</a:t>
          </a:r>
        </a:p>
      </dgm:t>
    </dgm:pt>
    <dgm:pt modelId="{4520C6B9-C50F-478C-8E6B-0DAB33D2911D}" type="parTrans" cxnId="{ACCA41A2-68B9-472E-BD21-D399D9682F7B}">
      <dgm:prSet custT="1"/>
      <dgm:spPr/>
      <dgm:t>
        <a:bodyPr/>
        <a:lstStyle/>
        <a:p>
          <a:endParaRPr lang="en-IN" sz="2400" dirty="0"/>
        </a:p>
      </dgm:t>
    </dgm:pt>
    <dgm:pt modelId="{64737D5B-C9D2-456F-884B-C330ECEA4EAA}" type="sibTrans" cxnId="{ACCA41A2-68B9-472E-BD21-D399D9682F7B}">
      <dgm:prSet/>
      <dgm:spPr/>
      <dgm:t>
        <a:bodyPr/>
        <a:lstStyle/>
        <a:p>
          <a:endParaRPr lang="en-IN" sz="2000"/>
        </a:p>
      </dgm:t>
    </dgm:pt>
    <dgm:pt modelId="{C7C6F622-D38B-45AB-9582-E38BE3FC1BF7}">
      <dgm:prSet custT="1"/>
      <dgm:spPr>
        <a:ln>
          <a:solidFill>
            <a:schemeClr val="tx1"/>
          </a:solidFill>
        </a:ln>
      </dgm:spPr>
      <dgm:t>
        <a:bodyPr/>
        <a:lstStyle/>
        <a:p>
          <a:r>
            <a:rPr lang="en-US" sz="1400" b="1" dirty="0">
              <a:latin typeface="Arial" panose="020B0604020202020204" pitchFamily="34" charset="0"/>
              <a:cs typeface="Arial" panose="020B0604020202020204" pitchFamily="34" charset="0"/>
            </a:rPr>
            <a:t>Return Potential</a:t>
          </a:r>
        </a:p>
      </dgm:t>
    </dgm:pt>
    <dgm:pt modelId="{518A2739-93DB-4D2F-BC08-331C96CE158B}" type="parTrans" cxnId="{CFF5504F-343D-4F7F-8D50-659FB87ADC5D}">
      <dgm:prSet custT="1"/>
      <dgm:spPr/>
      <dgm:t>
        <a:bodyPr/>
        <a:lstStyle/>
        <a:p>
          <a:endParaRPr lang="en-IN" sz="2400" dirty="0"/>
        </a:p>
      </dgm:t>
    </dgm:pt>
    <dgm:pt modelId="{82461AB6-98D7-43A6-8700-A9A5A66D9150}" type="sibTrans" cxnId="{CFF5504F-343D-4F7F-8D50-659FB87ADC5D}">
      <dgm:prSet/>
      <dgm:spPr/>
      <dgm:t>
        <a:bodyPr/>
        <a:lstStyle/>
        <a:p>
          <a:endParaRPr lang="en-IN" sz="2000"/>
        </a:p>
      </dgm:t>
    </dgm:pt>
    <dgm:pt modelId="{18C031BA-D1A5-416C-BB71-1AF1A9FDC9EC}">
      <dgm:prSet custT="1"/>
      <dgm:spPr>
        <a:ln>
          <a:solidFill>
            <a:schemeClr val="tx1"/>
          </a:solidFill>
        </a:ln>
      </dgm:spPr>
      <dgm:t>
        <a:bodyPr/>
        <a:lstStyle/>
        <a:p>
          <a:r>
            <a:rPr lang="en-US" sz="1400" b="1" dirty="0">
              <a:latin typeface="Arial" panose="020B0604020202020204" pitchFamily="34" charset="0"/>
              <a:cs typeface="Arial" panose="020B0604020202020204" pitchFamily="34" charset="0"/>
            </a:rPr>
            <a:t>Flexibility &amp; Liquidity</a:t>
          </a:r>
        </a:p>
      </dgm:t>
    </dgm:pt>
    <dgm:pt modelId="{9E236942-388B-4DB2-B623-E8D4FE3370B1}" type="parTrans" cxnId="{90520F50-62FB-4E85-B0F8-41052E713136}">
      <dgm:prSet custT="1"/>
      <dgm:spPr/>
      <dgm:t>
        <a:bodyPr/>
        <a:lstStyle/>
        <a:p>
          <a:endParaRPr lang="en-IN" sz="2400" dirty="0"/>
        </a:p>
      </dgm:t>
    </dgm:pt>
    <dgm:pt modelId="{568AFFF3-02C8-4905-9DBC-828523434C77}" type="sibTrans" cxnId="{90520F50-62FB-4E85-B0F8-41052E713136}">
      <dgm:prSet/>
      <dgm:spPr/>
      <dgm:t>
        <a:bodyPr/>
        <a:lstStyle/>
        <a:p>
          <a:endParaRPr lang="en-IN" sz="2000"/>
        </a:p>
      </dgm:t>
    </dgm:pt>
    <dgm:pt modelId="{005C8A1E-4BCE-4EB3-91F1-AA5EDC400D85}">
      <dgm:prSet custT="1"/>
      <dgm:spPr>
        <a:ln>
          <a:solidFill>
            <a:schemeClr val="tx1"/>
          </a:solidFill>
        </a:ln>
      </dgm:spPr>
      <dgm:t>
        <a:bodyPr/>
        <a:lstStyle/>
        <a:p>
          <a:r>
            <a:rPr lang="en-US" sz="1400" b="1" dirty="0">
              <a:latin typeface="Arial" panose="020B0604020202020204" pitchFamily="34" charset="0"/>
              <a:cs typeface="Arial" panose="020B0604020202020204" pitchFamily="34" charset="0"/>
            </a:rPr>
            <a:t>Tax Advantages</a:t>
          </a:r>
        </a:p>
      </dgm:t>
    </dgm:pt>
    <dgm:pt modelId="{93A26FD7-1589-446D-9BF6-B2C301221241}" type="parTrans" cxnId="{B3D7396C-EFDC-4BFA-833D-BCA42A6DB027}">
      <dgm:prSet custT="1"/>
      <dgm:spPr/>
      <dgm:t>
        <a:bodyPr/>
        <a:lstStyle/>
        <a:p>
          <a:endParaRPr lang="en-IN" sz="2400" dirty="0"/>
        </a:p>
      </dgm:t>
    </dgm:pt>
    <dgm:pt modelId="{D2E4C129-6C75-47B4-BEF2-578D155E2FE9}" type="sibTrans" cxnId="{B3D7396C-EFDC-4BFA-833D-BCA42A6DB027}">
      <dgm:prSet/>
      <dgm:spPr/>
      <dgm:t>
        <a:bodyPr/>
        <a:lstStyle/>
        <a:p>
          <a:endParaRPr lang="en-IN" sz="2000"/>
        </a:p>
      </dgm:t>
    </dgm:pt>
    <dgm:pt modelId="{98179606-774E-4226-B101-0381B30E419B}">
      <dgm:prSet custT="1"/>
      <dgm:spPr>
        <a:ln>
          <a:solidFill>
            <a:schemeClr val="tx1"/>
          </a:solidFill>
        </a:ln>
      </dgm:spPr>
      <dgm:t>
        <a:bodyPr/>
        <a:lstStyle/>
        <a:p>
          <a:r>
            <a:rPr lang="en-US" sz="1400" b="1" dirty="0">
              <a:latin typeface="Arial" panose="020B0604020202020204" pitchFamily="34" charset="0"/>
              <a:cs typeface="Arial" panose="020B0604020202020204" pitchFamily="34" charset="0"/>
            </a:rPr>
            <a:t>Professional Management</a:t>
          </a:r>
        </a:p>
      </dgm:t>
    </dgm:pt>
    <dgm:pt modelId="{90F67994-AA67-44E0-8795-8284F39E0054}" type="parTrans" cxnId="{0D3D9B8C-495E-4E51-AB05-A22300C63150}">
      <dgm:prSet custT="1"/>
      <dgm:spPr/>
      <dgm:t>
        <a:bodyPr/>
        <a:lstStyle/>
        <a:p>
          <a:endParaRPr lang="en-IN" sz="2400" dirty="0"/>
        </a:p>
      </dgm:t>
    </dgm:pt>
    <dgm:pt modelId="{316113D7-F19A-4BD6-83FA-9A2027C00781}" type="sibTrans" cxnId="{0D3D9B8C-495E-4E51-AB05-A22300C63150}">
      <dgm:prSet/>
      <dgm:spPr/>
      <dgm:t>
        <a:bodyPr/>
        <a:lstStyle/>
        <a:p>
          <a:endParaRPr lang="en-IN" sz="2000"/>
        </a:p>
      </dgm:t>
    </dgm:pt>
    <dgm:pt modelId="{FA4A244C-69A6-46B8-8986-829C497AA54C}" type="pres">
      <dgm:prSet presAssocID="{7E163CF3-DED4-40D1-A07F-C003FF2637F0}" presName="Name0" presStyleCnt="0">
        <dgm:presLayoutVars>
          <dgm:chMax val="1"/>
          <dgm:dir/>
          <dgm:animLvl val="ctr"/>
          <dgm:resizeHandles val="exact"/>
        </dgm:presLayoutVars>
      </dgm:prSet>
      <dgm:spPr/>
    </dgm:pt>
    <dgm:pt modelId="{ECA57141-F311-4618-B91E-EBFF1800E37A}" type="pres">
      <dgm:prSet presAssocID="{DA4D1479-184F-4792-9CC6-406A608D35B6}" presName="centerShape" presStyleLbl="node0" presStyleIdx="0" presStyleCnt="1"/>
      <dgm:spPr/>
    </dgm:pt>
    <dgm:pt modelId="{8C8C95D7-402C-4A7B-A3D3-EE719FCA5BB4}" type="pres">
      <dgm:prSet presAssocID="{A6733289-97AB-4D2E-AC48-185E46A02EA5}" presName="parTrans" presStyleLbl="sibTrans2D1" presStyleIdx="0" presStyleCnt="6"/>
      <dgm:spPr/>
    </dgm:pt>
    <dgm:pt modelId="{12622307-303C-46EE-9D1D-EC4B3EF105DC}" type="pres">
      <dgm:prSet presAssocID="{A6733289-97AB-4D2E-AC48-185E46A02EA5}" presName="connectorText" presStyleLbl="sibTrans2D1" presStyleIdx="0" presStyleCnt="6"/>
      <dgm:spPr/>
    </dgm:pt>
    <dgm:pt modelId="{1847D764-7219-4914-B80B-B0276C7369CE}" type="pres">
      <dgm:prSet presAssocID="{F0BBCAC8-0928-46FF-A322-D9BB89DD7D12}" presName="node" presStyleLbl="node1" presStyleIdx="0" presStyleCnt="6" custScaleX="137171" custScaleY="99149" custRadScaleRad="99700" custRadScaleInc="496">
        <dgm:presLayoutVars>
          <dgm:bulletEnabled val="1"/>
        </dgm:presLayoutVars>
      </dgm:prSet>
      <dgm:spPr/>
    </dgm:pt>
    <dgm:pt modelId="{99882936-CF1E-47BB-B197-1B0977B59D92}" type="pres">
      <dgm:prSet presAssocID="{4520C6B9-C50F-478C-8E6B-0DAB33D2911D}" presName="parTrans" presStyleLbl="sibTrans2D1" presStyleIdx="1" presStyleCnt="6"/>
      <dgm:spPr/>
    </dgm:pt>
    <dgm:pt modelId="{0AB854D1-86F1-4328-8807-86364320D55C}" type="pres">
      <dgm:prSet presAssocID="{4520C6B9-C50F-478C-8E6B-0DAB33D2911D}" presName="connectorText" presStyleLbl="sibTrans2D1" presStyleIdx="1" presStyleCnt="6"/>
      <dgm:spPr/>
    </dgm:pt>
    <dgm:pt modelId="{3C2A1BF9-4C94-4EE8-838F-17F3D1A26E46}" type="pres">
      <dgm:prSet presAssocID="{E5D60B74-C8B7-49CE-A2D2-0672E1D986DF}" presName="node" presStyleLbl="node1" presStyleIdx="1" presStyleCnt="6" custScaleX="132549" custScaleY="96661" custRadScaleRad="119465" custRadScaleInc="20134">
        <dgm:presLayoutVars>
          <dgm:bulletEnabled val="1"/>
        </dgm:presLayoutVars>
      </dgm:prSet>
      <dgm:spPr/>
    </dgm:pt>
    <dgm:pt modelId="{45F6FD84-02CA-40BF-9DE2-4FDB1B04B104}" type="pres">
      <dgm:prSet presAssocID="{518A2739-93DB-4D2F-BC08-331C96CE158B}" presName="parTrans" presStyleLbl="sibTrans2D1" presStyleIdx="2" presStyleCnt="6"/>
      <dgm:spPr/>
    </dgm:pt>
    <dgm:pt modelId="{978CA752-CA2D-44BE-BBBA-9D41FB5832AE}" type="pres">
      <dgm:prSet presAssocID="{518A2739-93DB-4D2F-BC08-331C96CE158B}" presName="connectorText" presStyleLbl="sibTrans2D1" presStyleIdx="2" presStyleCnt="6"/>
      <dgm:spPr/>
    </dgm:pt>
    <dgm:pt modelId="{B6B5F47D-D340-4D5D-B784-0FDEA1E83303}" type="pres">
      <dgm:prSet presAssocID="{C7C6F622-D38B-45AB-9582-E38BE3FC1BF7}" presName="node" presStyleLbl="node1" presStyleIdx="2" presStyleCnt="6" custScaleX="111960" custScaleY="96661" custRadScaleRad="117560" custRadScaleInc="-12547">
        <dgm:presLayoutVars>
          <dgm:bulletEnabled val="1"/>
        </dgm:presLayoutVars>
      </dgm:prSet>
      <dgm:spPr/>
    </dgm:pt>
    <dgm:pt modelId="{625F6CF3-6B44-4938-BE4E-81E3B4F512C5}" type="pres">
      <dgm:prSet presAssocID="{9E236942-388B-4DB2-B623-E8D4FE3370B1}" presName="parTrans" presStyleLbl="sibTrans2D1" presStyleIdx="3" presStyleCnt="6"/>
      <dgm:spPr/>
    </dgm:pt>
    <dgm:pt modelId="{D74320C9-64E2-481C-A309-C41306DEF8BE}" type="pres">
      <dgm:prSet presAssocID="{9E236942-388B-4DB2-B623-E8D4FE3370B1}" presName="connectorText" presStyleLbl="sibTrans2D1" presStyleIdx="3" presStyleCnt="6"/>
      <dgm:spPr/>
    </dgm:pt>
    <dgm:pt modelId="{C6FD6A78-2A8F-4E4E-946E-C18AE27591EE}" type="pres">
      <dgm:prSet presAssocID="{18C031BA-D1A5-416C-BB71-1AF1A9FDC9EC}" presName="node" presStyleLbl="node1" presStyleIdx="3" presStyleCnt="6" custScaleX="111960" custScaleY="96661" custRadScaleRad="100474" custRadScaleInc="-9441">
        <dgm:presLayoutVars>
          <dgm:bulletEnabled val="1"/>
        </dgm:presLayoutVars>
      </dgm:prSet>
      <dgm:spPr/>
    </dgm:pt>
    <dgm:pt modelId="{3DA09BA8-CB3F-495A-B4D2-C8B831EF50A8}" type="pres">
      <dgm:prSet presAssocID="{93A26FD7-1589-446D-9BF6-B2C301221241}" presName="parTrans" presStyleLbl="sibTrans2D1" presStyleIdx="4" presStyleCnt="6"/>
      <dgm:spPr/>
    </dgm:pt>
    <dgm:pt modelId="{03A9CC5D-0402-4AE0-B69A-1DFD05BBC41E}" type="pres">
      <dgm:prSet presAssocID="{93A26FD7-1589-446D-9BF6-B2C301221241}" presName="connectorText" presStyleLbl="sibTrans2D1" presStyleIdx="4" presStyleCnt="6"/>
      <dgm:spPr/>
    </dgm:pt>
    <dgm:pt modelId="{33DE6475-9578-469C-8A40-A78C856D7746}" type="pres">
      <dgm:prSet presAssocID="{005C8A1E-4BCE-4EB3-91F1-AA5EDC400D85}" presName="node" presStyleLbl="node1" presStyleIdx="4" presStyleCnt="6" custScaleX="111960" custScaleY="96661" custRadScaleRad="112025" custRadScaleInc="7867">
        <dgm:presLayoutVars>
          <dgm:bulletEnabled val="1"/>
        </dgm:presLayoutVars>
      </dgm:prSet>
      <dgm:spPr/>
    </dgm:pt>
    <dgm:pt modelId="{E5352E17-EA58-44C8-A045-D94F702A9F82}" type="pres">
      <dgm:prSet presAssocID="{90F67994-AA67-44E0-8795-8284F39E0054}" presName="parTrans" presStyleLbl="sibTrans2D1" presStyleIdx="5" presStyleCnt="6"/>
      <dgm:spPr/>
    </dgm:pt>
    <dgm:pt modelId="{7E8A3367-D304-4335-B9C9-AB646A49130D}" type="pres">
      <dgm:prSet presAssocID="{90F67994-AA67-44E0-8795-8284F39E0054}" presName="connectorText" presStyleLbl="sibTrans2D1" presStyleIdx="5" presStyleCnt="6"/>
      <dgm:spPr/>
    </dgm:pt>
    <dgm:pt modelId="{98FDEFF6-660F-453C-9FCF-F32E605B3786}" type="pres">
      <dgm:prSet presAssocID="{98179606-774E-4226-B101-0381B30E419B}" presName="node" presStyleLbl="node1" presStyleIdx="5" presStyleCnt="6" custScaleX="126587" custScaleY="95587" custRadScaleRad="108869" custRadScaleInc="-4424">
        <dgm:presLayoutVars>
          <dgm:bulletEnabled val="1"/>
        </dgm:presLayoutVars>
      </dgm:prSet>
      <dgm:spPr/>
    </dgm:pt>
  </dgm:ptLst>
  <dgm:cxnLst>
    <dgm:cxn modelId="{AF032C06-461A-43A3-BD7E-84268BCF84B4}" type="presOf" srcId="{9E236942-388B-4DB2-B623-E8D4FE3370B1}" destId="{D74320C9-64E2-481C-A309-C41306DEF8BE}" srcOrd="1" destOrd="0" presId="urn:microsoft.com/office/officeart/2005/8/layout/radial5"/>
    <dgm:cxn modelId="{B2A48007-7087-4D2C-9D9C-92FFB94C02B0}" type="presOf" srcId="{93A26FD7-1589-446D-9BF6-B2C301221241}" destId="{3DA09BA8-CB3F-495A-B4D2-C8B831EF50A8}" srcOrd="0" destOrd="0" presId="urn:microsoft.com/office/officeart/2005/8/layout/radial5"/>
    <dgm:cxn modelId="{3B157009-CEEA-40D1-825B-B118E051D59E}" type="presOf" srcId="{90F67994-AA67-44E0-8795-8284F39E0054}" destId="{E5352E17-EA58-44C8-A045-D94F702A9F82}" srcOrd="0" destOrd="0" presId="urn:microsoft.com/office/officeart/2005/8/layout/radial5"/>
    <dgm:cxn modelId="{43508A22-5841-47B5-8D89-E8958CAA819E}" type="presOf" srcId="{DA4D1479-184F-4792-9CC6-406A608D35B6}" destId="{ECA57141-F311-4618-B91E-EBFF1800E37A}" srcOrd="0" destOrd="0" presId="urn:microsoft.com/office/officeart/2005/8/layout/radial5"/>
    <dgm:cxn modelId="{0F2F6C2F-EB93-4897-9957-15CFA3799AEA}" type="presOf" srcId="{518A2739-93DB-4D2F-BC08-331C96CE158B}" destId="{45F6FD84-02CA-40BF-9DE2-4FDB1B04B104}" srcOrd="0" destOrd="0" presId="urn:microsoft.com/office/officeart/2005/8/layout/radial5"/>
    <dgm:cxn modelId="{8AAFB932-5C2E-40B3-989A-C2F198F6193D}" type="presOf" srcId="{E5D60B74-C8B7-49CE-A2D2-0672E1D986DF}" destId="{3C2A1BF9-4C94-4EE8-838F-17F3D1A26E46}" srcOrd="0" destOrd="0" presId="urn:microsoft.com/office/officeart/2005/8/layout/radial5"/>
    <dgm:cxn modelId="{B5172C3E-5C64-4273-84C7-B7F9A6E5BC20}" type="presOf" srcId="{518A2739-93DB-4D2F-BC08-331C96CE158B}" destId="{978CA752-CA2D-44BE-BBBA-9D41FB5832AE}" srcOrd="1" destOrd="0" presId="urn:microsoft.com/office/officeart/2005/8/layout/radial5"/>
    <dgm:cxn modelId="{C51FB55C-6F88-4E6E-90A6-F42136810338}" srcId="{7E163CF3-DED4-40D1-A07F-C003FF2637F0}" destId="{DA4D1479-184F-4792-9CC6-406A608D35B6}" srcOrd="0" destOrd="0" parTransId="{BD24635B-5E61-4D63-BC1A-19C8AEEA9E7B}" sibTransId="{C76BD4FE-BC07-4CC2-9D0F-3783B988FA07}"/>
    <dgm:cxn modelId="{EEDDBB61-78F3-4BD9-8EAA-1D650D02A280}" type="presOf" srcId="{98179606-774E-4226-B101-0381B30E419B}" destId="{98FDEFF6-660F-453C-9FCF-F32E605B3786}" srcOrd="0" destOrd="0" presId="urn:microsoft.com/office/officeart/2005/8/layout/radial5"/>
    <dgm:cxn modelId="{22629F69-D38F-4989-9CCA-C4E859DE7346}" type="presOf" srcId="{F0BBCAC8-0928-46FF-A322-D9BB89DD7D12}" destId="{1847D764-7219-4914-B80B-B0276C7369CE}" srcOrd="0" destOrd="0" presId="urn:microsoft.com/office/officeart/2005/8/layout/radial5"/>
    <dgm:cxn modelId="{071DBD6A-9D1B-46CF-BFB6-851FA639BCCD}" type="presOf" srcId="{A6733289-97AB-4D2E-AC48-185E46A02EA5}" destId="{12622307-303C-46EE-9D1D-EC4B3EF105DC}" srcOrd="1" destOrd="0" presId="urn:microsoft.com/office/officeart/2005/8/layout/radial5"/>
    <dgm:cxn modelId="{B3D7396C-EFDC-4BFA-833D-BCA42A6DB027}" srcId="{DA4D1479-184F-4792-9CC6-406A608D35B6}" destId="{005C8A1E-4BCE-4EB3-91F1-AA5EDC400D85}" srcOrd="4" destOrd="0" parTransId="{93A26FD7-1589-446D-9BF6-B2C301221241}" sibTransId="{D2E4C129-6C75-47B4-BEF2-578D155E2FE9}"/>
    <dgm:cxn modelId="{CFF5504F-343D-4F7F-8D50-659FB87ADC5D}" srcId="{DA4D1479-184F-4792-9CC6-406A608D35B6}" destId="{C7C6F622-D38B-45AB-9582-E38BE3FC1BF7}" srcOrd="2" destOrd="0" parTransId="{518A2739-93DB-4D2F-BC08-331C96CE158B}" sibTransId="{82461AB6-98D7-43A6-8700-A9A5A66D9150}"/>
    <dgm:cxn modelId="{90520F50-62FB-4E85-B0F8-41052E713136}" srcId="{DA4D1479-184F-4792-9CC6-406A608D35B6}" destId="{18C031BA-D1A5-416C-BB71-1AF1A9FDC9EC}" srcOrd="3" destOrd="0" parTransId="{9E236942-388B-4DB2-B623-E8D4FE3370B1}" sibTransId="{568AFFF3-02C8-4905-9DBC-828523434C77}"/>
    <dgm:cxn modelId="{1F1DD953-257C-45BE-978C-774913549851}" type="presOf" srcId="{9E236942-388B-4DB2-B623-E8D4FE3370B1}" destId="{625F6CF3-6B44-4938-BE4E-81E3B4F512C5}" srcOrd="0" destOrd="0" presId="urn:microsoft.com/office/officeart/2005/8/layout/radial5"/>
    <dgm:cxn modelId="{7EAADA54-AFB2-4986-987C-31A838F222F1}" type="presOf" srcId="{93A26FD7-1589-446D-9BF6-B2C301221241}" destId="{03A9CC5D-0402-4AE0-B69A-1DFD05BBC41E}" srcOrd="1" destOrd="0" presId="urn:microsoft.com/office/officeart/2005/8/layout/radial5"/>
    <dgm:cxn modelId="{09348A89-B6B4-4A33-8FCA-BA7B13AED481}" type="presOf" srcId="{005C8A1E-4BCE-4EB3-91F1-AA5EDC400D85}" destId="{33DE6475-9578-469C-8A40-A78C856D7746}" srcOrd="0" destOrd="0" presId="urn:microsoft.com/office/officeart/2005/8/layout/radial5"/>
    <dgm:cxn modelId="{7FDE768A-FE72-46D4-AC6B-6041C5B7C57E}" type="presOf" srcId="{7E163CF3-DED4-40D1-A07F-C003FF2637F0}" destId="{FA4A244C-69A6-46B8-8986-829C497AA54C}" srcOrd="0" destOrd="0" presId="urn:microsoft.com/office/officeart/2005/8/layout/radial5"/>
    <dgm:cxn modelId="{0D3D9B8C-495E-4E51-AB05-A22300C63150}" srcId="{DA4D1479-184F-4792-9CC6-406A608D35B6}" destId="{98179606-774E-4226-B101-0381B30E419B}" srcOrd="5" destOrd="0" parTransId="{90F67994-AA67-44E0-8795-8284F39E0054}" sibTransId="{316113D7-F19A-4BD6-83FA-9A2027C00781}"/>
    <dgm:cxn modelId="{ACCA41A2-68B9-472E-BD21-D399D9682F7B}" srcId="{DA4D1479-184F-4792-9CC6-406A608D35B6}" destId="{E5D60B74-C8B7-49CE-A2D2-0672E1D986DF}" srcOrd="1" destOrd="0" parTransId="{4520C6B9-C50F-478C-8E6B-0DAB33D2911D}" sibTransId="{64737D5B-C9D2-456F-884B-C330ECEA4EAA}"/>
    <dgm:cxn modelId="{96C962A2-EDDE-4564-8E68-60942D1735CF}" type="presOf" srcId="{4520C6B9-C50F-478C-8E6B-0DAB33D2911D}" destId="{99882936-CF1E-47BB-B197-1B0977B59D92}" srcOrd="0" destOrd="0" presId="urn:microsoft.com/office/officeart/2005/8/layout/radial5"/>
    <dgm:cxn modelId="{FDC41EBC-7D53-41CE-84F4-ECA85C711071}" type="presOf" srcId="{18C031BA-D1A5-416C-BB71-1AF1A9FDC9EC}" destId="{C6FD6A78-2A8F-4E4E-946E-C18AE27591EE}" srcOrd="0" destOrd="0" presId="urn:microsoft.com/office/officeart/2005/8/layout/radial5"/>
    <dgm:cxn modelId="{D8894BC0-F0AC-48B2-B4E1-E5A64354D741}" type="presOf" srcId="{90F67994-AA67-44E0-8795-8284F39E0054}" destId="{7E8A3367-D304-4335-B9C9-AB646A49130D}" srcOrd="1" destOrd="0" presId="urn:microsoft.com/office/officeart/2005/8/layout/radial5"/>
    <dgm:cxn modelId="{370AA9CB-F4F7-4D9D-A134-55F7EEDF6ED5}" type="presOf" srcId="{C7C6F622-D38B-45AB-9582-E38BE3FC1BF7}" destId="{B6B5F47D-D340-4D5D-B784-0FDEA1E83303}" srcOrd="0" destOrd="0" presId="urn:microsoft.com/office/officeart/2005/8/layout/radial5"/>
    <dgm:cxn modelId="{B4D7EBD1-232D-44F6-AF2E-FD7E8F96DF32}" srcId="{DA4D1479-184F-4792-9CC6-406A608D35B6}" destId="{F0BBCAC8-0928-46FF-A322-D9BB89DD7D12}" srcOrd="0" destOrd="0" parTransId="{A6733289-97AB-4D2E-AC48-185E46A02EA5}" sibTransId="{2E642AE0-6A96-4903-8661-20CB888DD97D}"/>
    <dgm:cxn modelId="{C836DAE8-8135-4342-B03F-691F8D04BAB4}" type="presOf" srcId="{A6733289-97AB-4D2E-AC48-185E46A02EA5}" destId="{8C8C95D7-402C-4A7B-A3D3-EE719FCA5BB4}" srcOrd="0" destOrd="0" presId="urn:microsoft.com/office/officeart/2005/8/layout/radial5"/>
    <dgm:cxn modelId="{C0EAD7EE-6821-4219-A24E-E5399B3FCF7E}" type="presOf" srcId="{4520C6B9-C50F-478C-8E6B-0DAB33D2911D}" destId="{0AB854D1-86F1-4328-8807-86364320D55C}" srcOrd="1" destOrd="0" presId="urn:microsoft.com/office/officeart/2005/8/layout/radial5"/>
    <dgm:cxn modelId="{612CA8F3-59CA-4F05-80C8-F17869DCF041}" type="presParOf" srcId="{FA4A244C-69A6-46B8-8986-829C497AA54C}" destId="{ECA57141-F311-4618-B91E-EBFF1800E37A}" srcOrd="0" destOrd="0" presId="urn:microsoft.com/office/officeart/2005/8/layout/radial5"/>
    <dgm:cxn modelId="{AE6CCACF-AD08-45D1-9935-634A1F0B2CCA}" type="presParOf" srcId="{FA4A244C-69A6-46B8-8986-829C497AA54C}" destId="{8C8C95D7-402C-4A7B-A3D3-EE719FCA5BB4}" srcOrd="1" destOrd="0" presId="urn:microsoft.com/office/officeart/2005/8/layout/radial5"/>
    <dgm:cxn modelId="{D605860F-C1D6-423F-9212-96898AE271A9}" type="presParOf" srcId="{8C8C95D7-402C-4A7B-A3D3-EE719FCA5BB4}" destId="{12622307-303C-46EE-9D1D-EC4B3EF105DC}" srcOrd="0" destOrd="0" presId="urn:microsoft.com/office/officeart/2005/8/layout/radial5"/>
    <dgm:cxn modelId="{E768245B-3F81-4F17-B970-041824E85C2B}" type="presParOf" srcId="{FA4A244C-69A6-46B8-8986-829C497AA54C}" destId="{1847D764-7219-4914-B80B-B0276C7369CE}" srcOrd="2" destOrd="0" presId="urn:microsoft.com/office/officeart/2005/8/layout/radial5"/>
    <dgm:cxn modelId="{958C3041-848C-4C59-9A64-1275B4466E43}" type="presParOf" srcId="{FA4A244C-69A6-46B8-8986-829C497AA54C}" destId="{99882936-CF1E-47BB-B197-1B0977B59D92}" srcOrd="3" destOrd="0" presId="urn:microsoft.com/office/officeart/2005/8/layout/radial5"/>
    <dgm:cxn modelId="{6F7D736B-B95A-4B20-9746-5847B119283C}" type="presParOf" srcId="{99882936-CF1E-47BB-B197-1B0977B59D92}" destId="{0AB854D1-86F1-4328-8807-86364320D55C}" srcOrd="0" destOrd="0" presId="urn:microsoft.com/office/officeart/2005/8/layout/radial5"/>
    <dgm:cxn modelId="{3CE465E2-654F-422F-B0D3-03407E64AFE3}" type="presParOf" srcId="{FA4A244C-69A6-46B8-8986-829C497AA54C}" destId="{3C2A1BF9-4C94-4EE8-838F-17F3D1A26E46}" srcOrd="4" destOrd="0" presId="urn:microsoft.com/office/officeart/2005/8/layout/radial5"/>
    <dgm:cxn modelId="{5770A988-746A-44EB-8789-456BC32A78EB}" type="presParOf" srcId="{FA4A244C-69A6-46B8-8986-829C497AA54C}" destId="{45F6FD84-02CA-40BF-9DE2-4FDB1B04B104}" srcOrd="5" destOrd="0" presId="urn:microsoft.com/office/officeart/2005/8/layout/radial5"/>
    <dgm:cxn modelId="{DE587A7B-3693-435D-A2EE-42D09AC566DA}" type="presParOf" srcId="{45F6FD84-02CA-40BF-9DE2-4FDB1B04B104}" destId="{978CA752-CA2D-44BE-BBBA-9D41FB5832AE}" srcOrd="0" destOrd="0" presId="urn:microsoft.com/office/officeart/2005/8/layout/radial5"/>
    <dgm:cxn modelId="{B857721A-F6BF-4DC0-9F18-C2711EBF1DBA}" type="presParOf" srcId="{FA4A244C-69A6-46B8-8986-829C497AA54C}" destId="{B6B5F47D-D340-4D5D-B784-0FDEA1E83303}" srcOrd="6" destOrd="0" presId="urn:microsoft.com/office/officeart/2005/8/layout/radial5"/>
    <dgm:cxn modelId="{CB681148-AD0C-4F0D-902A-2B1C9E31B7E6}" type="presParOf" srcId="{FA4A244C-69A6-46B8-8986-829C497AA54C}" destId="{625F6CF3-6B44-4938-BE4E-81E3B4F512C5}" srcOrd="7" destOrd="0" presId="urn:microsoft.com/office/officeart/2005/8/layout/radial5"/>
    <dgm:cxn modelId="{FEA7D8CF-6F4D-4027-BF5B-FF9760C446D7}" type="presParOf" srcId="{625F6CF3-6B44-4938-BE4E-81E3B4F512C5}" destId="{D74320C9-64E2-481C-A309-C41306DEF8BE}" srcOrd="0" destOrd="0" presId="urn:microsoft.com/office/officeart/2005/8/layout/radial5"/>
    <dgm:cxn modelId="{BF6B1309-2C1A-4A88-ADE3-4466CBDE924F}" type="presParOf" srcId="{FA4A244C-69A6-46B8-8986-829C497AA54C}" destId="{C6FD6A78-2A8F-4E4E-946E-C18AE27591EE}" srcOrd="8" destOrd="0" presId="urn:microsoft.com/office/officeart/2005/8/layout/radial5"/>
    <dgm:cxn modelId="{0B9F6CEF-0BD4-4FE4-A1AF-30A2955C557A}" type="presParOf" srcId="{FA4A244C-69A6-46B8-8986-829C497AA54C}" destId="{3DA09BA8-CB3F-495A-B4D2-C8B831EF50A8}" srcOrd="9" destOrd="0" presId="urn:microsoft.com/office/officeart/2005/8/layout/radial5"/>
    <dgm:cxn modelId="{96544065-8A7F-4714-9E7B-1208F234EB77}" type="presParOf" srcId="{3DA09BA8-CB3F-495A-B4D2-C8B831EF50A8}" destId="{03A9CC5D-0402-4AE0-B69A-1DFD05BBC41E}" srcOrd="0" destOrd="0" presId="urn:microsoft.com/office/officeart/2005/8/layout/radial5"/>
    <dgm:cxn modelId="{0FAA73B3-EC71-4408-BEE0-CAFE44C851C3}" type="presParOf" srcId="{FA4A244C-69A6-46B8-8986-829C497AA54C}" destId="{33DE6475-9578-469C-8A40-A78C856D7746}" srcOrd="10" destOrd="0" presId="urn:microsoft.com/office/officeart/2005/8/layout/radial5"/>
    <dgm:cxn modelId="{2A4DA1A3-767E-4AAC-87CB-2C09E9CFE7F4}" type="presParOf" srcId="{FA4A244C-69A6-46B8-8986-829C497AA54C}" destId="{E5352E17-EA58-44C8-A045-D94F702A9F82}" srcOrd="11" destOrd="0" presId="urn:microsoft.com/office/officeart/2005/8/layout/radial5"/>
    <dgm:cxn modelId="{E1EFFD80-D408-4B8E-A18E-0454FEB47E39}" type="presParOf" srcId="{E5352E17-EA58-44C8-A045-D94F702A9F82}" destId="{7E8A3367-D304-4335-B9C9-AB646A49130D}" srcOrd="0" destOrd="0" presId="urn:microsoft.com/office/officeart/2005/8/layout/radial5"/>
    <dgm:cxn modelId="{1F563B54-F998-43EE-B669-7F8A8CFE60BA}" type="presParOf" srcId="{FA4A244C-69A6-46B8-8986-829C497AA54C}" destId="{98FDEFF6-660F-453C-9FCF-F32E605B3786}" srcOrd="12"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B0ACD78-C529-49FC-9BD3-D976A25649F4}"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356F2A1C-A51E-4429-B0E9-CEAE04D5D3AE}">
      <dgm:prSet phldrT="[Text]" custT="1"/>
      <dgm:spPr>
        <a:solidFill>
          <a:schemeClr val="bg2">
            <a:lumMod val="10000"/>
          </a:schemeClr>
        </a:solidFill>
        <a:ln>
          <a:solidFill>
            <a:schemeClr val="accent6">
              <a:lumMod val="75000"/>
            </a:schemeClr>
          </a:solidFill>
        </a:ln>
      </dgm:spPr>
      <dgm:t>
        <a:bodyPr/>
        <a:lstStyle/>
        <a:p>
          <a:r>
            <a:rPr lang="en-US" sz="2400" dirty="0"/>
            <a:t>Modes of placing orders to Trade</a:t>
          </a:r>
        </a:p>
      </dgm:t>
    </dgm:pt>
    <dgm:pt modelId="{CF444511-8894-48A1-96D2-CF53CCAC797A}" type="parTrans" cxnId="{840D8E6E-DC98-470C-9E63-FB80953A1495}">
      <dgm:prSet/>
      <dgm:spPr/>
      <dgm:t>
        <a:bodyPr/>
        <a:lstStyle/>
        <a:p>
          <a:endParaRPr lang="en-US" sz="2000"/>
        </a:p>
      </dgm:t>
    </dgm:pt>
    <dgm:pt modelId="{905551C9-6DBF-4C2E-9804-DC60F2F376EC}" type="sibTrans" cxnId="{840D8E6E-DC98-470C-9E63-FB80953A1495}">
      <dgm:prSet/>
      <dgm:spPr/>
      <dgm:t>
        <a:bodyPr/>
        <a:lstStyle/>
        <a:p>
          <a:endParaRPr lang="en-US" sz="2000"/>
        </a:p>
      </dgm:t>
    </dgm:pt>
    <dgm:pt modelId="{A2FF8DDE-3674-4FC4-8A01-5ED1CD3F509B}">
      <dgm:prSet phldrT="[Text]" custT="1"/>
      <dgm:spPr>
        <a:ln>
          <a:solidFill>
            <a:schemeClr val="tx1"/>
          </a:solidFill>
        </a:ln>
      </dgm:spPr>
      <dgm:t>
        <a:bodyPr/>
        <a:lstStyle/>
        <a:p>
          <a:r>
            <a:rPr lang="en-US" sz="1400" dirty="0"/>
            <a:t>Visit to Broker’s Office</a:t>
          </a:r>
        </a:p>
      </dgm:t>
    </dgm:pt>
    <dgm:pt modelId="{5B7F6B5E-71E1-4738-B829-8CF287CECC89}" type="parTrans" cxnId="{84A25C6A-1F09-40AA-9371-E6C2BA8FF074}">
      <dgm:prSet/>
      <dgm:spPr/>
      <dgm:t>
        <a:bodyPr/>
        <a:lstStyle/>
        <a:p>
          <a:endParaRPr lang="en-US" sz="2000"/>
        </a:p>
      </dgm:t>
    </dgm:pt>
    <dgm:pt modelId="{577A0D37-7314-42DE-8017-1D4303163BE2}" type="sibTrans" cxnId="{84A25C6A-1F09-40AA-9371-E6C2BA8FF074}">
      <dgm:prSet/>
      <dgm:spPr/>
      <dgm:t>
        <a:bodyPr/>
        <a:lstStyle/>
        <a:p>
          <a:endParaRPr lang="en-US" sz="2000"/>
        </a:p>
      </dgm:t>
    </dgm:pt>
    <dgm:pt modelId="{F8D0F639-65B2-48E6-B34B-172330872B8E}">
      <dgm:prSet phldrT="[Text]" custT="1"/>
      <dgm:spPr>
        <a:ln>
          <a:solidFill>
            <a:schemeClr val="tx1"/>
          </a:solidFill>
        </a:ln>
      </dgm:spPr>
      <dgm:t>
        <a:bodyPr/>
        <a:lstStyle/>
        <a:p>
          <a:r>
            <a:rPr lang="en-US" sz="1400" dirty="0"/>
            <a:t>Trade via Phone Call</a:t>
          </a:r>
        </a:p>
      </dgm:t>
    </dgm:pt>
    <dgm:pt modelId="{E56E4D00-C74A-4803-869F-41544E4EF091}" type="parTrans" cxnId="{EB263A87-AD55-4C31-BD0C-21859146D324}">
      <dgm:prSet/>
      <dgm:spPr/>
      <dgm:t>
        <a:bodyPr/>
        <a:lstStyle/>
        <a:p>
          <a:endParaRPr lang="en-US" sz="2000"/>
        </a:p>
      </dgm:t>
    </dgm:pt>
    <dgm:pt modelId="{C64C8610-FBB4-4BFA-BF66-A7ABDF41F0A9}" type="sibTrans" cxnId="{EB263A87-AD55-4C31-BD0C-21859146D324}">
      <dgm:prSet/>
      <dgm:spPr/>
      <dgm:t>
        <a:bodyPr/>
        <a:lstStyle/>
        <a:p>
          <a:endParaRPr lang="en-US" sz="2000"/>
        </a:p>
      </dgm:t>
    </dgm:pt>
    <dgm:pt modelId="{F92F4695-41A3-43CB-B536-21B8B71F39B8}">
      <dgm:prSet phldrT="[Text]" custT="1"/>
      <dgm:spPr>
        <a:ln>
          <a:solidFill>
            <a:schemeClr val="tx1"/>
          </a:solidFill>
        </a:ln>
      </dgm:spPr>
      <dgm:t>
        <a:bodyPr/>
        <a:lstStyle/>
        <a:p>
          <a:r>
            <a:rPr lang="en-US" sz="1400" dirty="0"/>
            <a:t>Through an email to Stock Broker</a:t>
          </a:r>
        </a:p>
      </dgm:t>
    </dgm:pt>
    <dgm:pt modelId="{065E58F2-7874-48E9-9292-85421C46D360}" type="parTrans" cxnId="{86BB56B3-7724-4C8B-864D-A5C704AA3634}">
      <dgm:prSet/>
      <dgm:spPr/>
      <dgm:t>
        <a:bodyPr/>
        <a:lstStyle/>
        <a:p>
          <a:endParaRPr lang="en-US" sz="2000"/>
        </a:p>
      </dgm:t>
    </dgm:pt>
    <dgm:pt modelId="{601769C7-18D4-4662-A958-F05E63561000}" type="sibTrans" cxnId="{86BB56B3-7724-4C8B-864D-A5C704AA3634}">
      <dgm:prSet/>
      <dgm:spPr/>
      <dgm:t>
        <a:bodyPr/>
        <a:lstStyle/>
        <a:p>
          <a:endParaRPr lang="en-US" sz="2000"/>
        </a:p>
      </dgm:t>
    </dgm:pt>
    <dgm:pt modelId="{714E6D30-1F94-4EF7-872C-8115A1DE795B}">
      <dgm:prSet phldrT="[Text]" custT="1"/>
      <dgm:spPr>
        <a:ln>
          <a:solidFill>
            <a:schemeClr val="tx1"/>
          </a:solidFill>
        </a:ln>
      </dgm:spPr>
      <dgm:t>
        <a:bodyPr/>
        <a:lstStyle/>
        <a:p>
          <a:r>
            <a:rPr lang="en-US" sz="1400" dirty="0"/>
            <a:t>By using Stock Broker’s website</a:t>
          </a:r>
        </a:p>
      </dgm:t>
    </dgm:pt>
    <dgm:pt modelId="{1E67E92F-77D1-447E-A378-0B1BD753B784}" type="parTrans" cxnId="{F029CAE6-9019-4F98-A02D-AA442AE039D5}">
      <dgm:prSet/>
      <dgm:spPr/>
      <dgm:t>
        <a:bodyPr/>
        <a:lstStyle/>
        <a:p>
          <a:endParaRPr lang="en-US" sz="2000"/>
        </a:p>
      </dgm:t>
    </dgm:pt>
    <dgm:pt modelId="{055EB21D-3CBF-4ED1-8F94-5930A9F0B8FB}" type="sibTrans" cxnId="{F029CAE6-9019-4F98-A02D-AA442AE039D5}">
      <dgm:prSet/>
      <dgm:spPr/>
      <dgm:t>
        <a:bodyPr/>
        <a:lstStyle/>
        <a:p>
          <a:endParaRPr lang="en-US" sz="2000"/>
        </a:p>
      </dgm:t>
    </dgm:pt>
    <dgm:pt modelId="{F36CE40E-3F0A-41A7-94DE-5D69378D093A}">
      <dgm:prSet custT="1"/>
      <dgm:spPr>
        <a:ln>
          <a:solidFill>
            <a:schemeClr val="tx1"/>
          </a:solidFill>
        </a:ln>
      </dgm:spPr>
      <dgm:t>
        <a:bodyPr/>
        <a:lstStyle/>
        <a:p>
          <a:r>
            <a:rPr lang="en-US" sz="1400" dirty="0"/>
            <a:t>By using Stock Broker’s Mobile App</a:t>
          </a:r>
        </a:p>
      </dgm:t>
    </dgm:pt>
    <dgm:pt modelId="{711D3C85-90A0-4B30-86A9-9F632191AD79}" type="parTrans" cxnId="{9FD2020B-9D17-4228-982F-26046C144288}">
      <dgm:prSet/>
      <dgm:spPr/>
      <dgm:t>
        <a:bodyPr/>
        <a:lstStyle/>
        <a:p>
          <a:endParaRPr lang="en-US" sz="2000"/>
        </a:p>
      </dgm:t>
    </dgm:pt>
    <dgm:pt modelId="{BF18424E-200E-4214-A361-119F0107E123}" type="sibTrans" cxnId="{9FD2020B-9D17-4228-982F-26046C144288}">
      <dgm:prSet/>
      <dgm:spPr/>
      <dgm:t>
        <a:bodyPr/>
        <a:lstStyle/>
        <a:p>
          <a:endParaRPr lang="en-US" sz="2000"/>
        </a:p>
      </dgm:t>
    </dgm:pt>
    <dgm:pt modelId="{1D0E3E21-D23E-4F21-9461-B5E04121CAB2}" type="pres">
      <dgm:prSet presAssocID="{4B0ACD78-C529-49FC-9BD3-D976A25649F4}" presName="Name0" presStyleCnt="0">
        <dgm:presLayoutVars>
          <dgm:chMax val="1"/>
          <dgm:dir/>
          <dgm:animLvl val="ctr"/>
          <dgm:resizeHandles val="exact"/>
        </dgm:presLayoutVars>
      </dgm:prSet>
      <dgm:spPr/>
    </dgm:pt>
    <dgm:pt modelId="{119CC62B-FEF5-45C0-AAD6-8B1816F29D1F}" type="pres">
      <dgm:prSet presAssocID="{356F2A1C-A51E-4429-B0E9-CEAE04D5D3AE}" presName="centerShape" presStyleLbl="node0" presStyleIdx="0" presStyleCnt="1" custScaleX="109444" custScaleY="112148" custLinFactNeighborX="1469" custLinFactNeighborY="629"/>
      <dgm:spPr/>
    </dgm:pt>
    <dgm:pt modelId="{2BA30676-4181-45AE-B4F2-5F273C403E59}" type="pres">
      <dgm:prSet presAssocID="{A2FF8DDE-3674-4FC4-8A01-5ED1CD3F509B}" presName="node" presStyleLbl="node1" presStyleIdx="0" presStyleCnt="5">
        <dgm:presLayoutVars>
          <dgm:bulletEnabled val="1"/>
        </dgm:presLayoutVars>
      </dgm:prSet>
      <dgm:spPr/>
    </dgm:pt>
    <dgm:pt modelId="{23DFCC48-DF6B-498B-9BB0-5DFA3C2B0258}" type="pres">
      <dgm:prSet presAssocID="{A2FF8DDE-3674-4FC4-8A01-5ED1CD3F509B}" presName="dummy" presStyleCnt="0"/>
      <dgm:spPr/>
    </dgm:pt>
    <dgm:pt modelId="{4F79E0B3-E483-45EE-A24F-FDE400CCE6DB}" type="pres">
      <dgm:prSet presAssocID="{577A0D37-7314-42DE-8017-1D4303163BE2}" presName="sibTrans" presStyleLbl="sibTrans2D1" presStyleIdx="0" presStyleCnt="5"/>
      <dgm:spPr/>
    </dgm:pt>
    <dgm:pt modelId="{7B93C839-3EC0-4673-A777-FA4BACCAFBA7}" type="pres">
      <dgm:prSet presAssocID="{F8D0F639-65B2-48E6-B34B-172330872B8E}" presName="node" presStyleLbl="node1" presStyleIdx="1" presStyleCnt="5">
        <dgm:presLayoutVars>
          <dgm:bulletEnabled val="1"/>
        </dgm:presLayoutVars>
      </dgm:prSet>
      <dgm:spPr/>
    </dgm:pt>
    <dgm:pt modelId="{A94AA3A3-03E4-46A9-B8D6-51A4E943BE40}" type="pres">
      <dgm:prSet presAssocID="{F8D0F639-65B2-48E6-B34B-172330872B8E}" presName="dummy" presStyleCnt="0"/>
      <dgm:spPr/>
    </dgm:pt>
    <dgm:pt modelId="{EA4DC56D-345A-4DE6-846D-214B005069A5}" type="pres">
      <dgm:prSet presAssocID="{C64C8610-FBB4-4BFA-BF66-A7ABDF41F0A9}" presName="sibTrans" presStyleLbl="sibTrans2D1" presStyleIdx="1" presStyleCnt="5"/>
      <dgm:spPr/>
    </dgm:pt>
    <dgm:pt modelId="{372A5EE3-115A-42F9-95D3-A98A5DC87E0C}" type="pres">
      <dgm:prSet presAssocID="{F92F4695-41A3-43CB-B536-21B8B71F39B8}" presName="node" presStyleLbl="node1" presStyleIdx="2" presStyleCnt="5">
        <dgm:presLayoutVars>
          <dgm:bulletEnabled val="1"/>
        </dgm:presLayoutVars>
      </dgm:prSet>
      <dgm:spPr/>
    </dgm:pt>
    <dgm:pt modelId="{D11B78CC-CD7A-475F-B553-74D4F15CAC99}" type="pres">
      <dgm:prSet presAssocID="{F92F4695-41A3-43CB-B536-21B8B71F39B8}" presName="dummy" presStyleCnt="0"/>
      <dgm:spPr/>
    </dgm:pt>
    <dgm:pt modelId="{AEA49239-F9C4-4135-A4DB-F67C5576CDB6}" type="pres">
      <dgm:prSet presAssocID="{601769C7-18D4-4662-A958-F05E63561000}" presName="sibTrans" presStyleLbl="sibTrans2D1" presStyleIdx="2" presStyleCnt="5"/>
      <dgm:spPr/>
    </dgm:pt>
    <dgm:pt modelId="{D25DB0FD-3EE5-44FF-B618-1705943A9B66}" type="pres">
      <dgm:prSet presAssocID="{714E6D30-1F94-4EF7-872C-8115A1DE795B}" presName="node" presStyleLbl="node1" presStyleIdx="3" presStyleCnt="5">
        <dgm:presLayoutVars>
          <dgm:bulletEnabled val="1"/>
        </dgm:presLayoutVars>
      </dgm:prSet>
      <dgm:spPr/>
    </dgm:pt>
    <dgm:pt modelId="{3BC170B7-83A8-4695-B260-C2E6F5AB65EC}" type="pres">
      <dgm:prSet presAssocID="{714E6D30-1F94-4EF7-872C-8115A1DE795B}" presName="dummy" presStyleCnt="0"/>
      <dgm:spPr/>
    </dgm:pt>
    <dgm:pt modelId="{6689A7F3-C03D-414B-9171-BBBEFFC00839}" type="pres">
      <dgm:prSet presAssocID="{055EB21D-3CBF-4ED1-8F94-5930A9F0B8FB}" presName="sibTrans" presStyleLbl="sibTrans2D1" presStyleIdx="3" presStyleCnt="5"/>
      <dgm:spPr/>
    </dgm:pt>
    <dgm:pt modelId="{172F825A-B803-4C1F-A63C-404EC5D63373}" type="pres">
      <dgm:prSet presAssocID="{F36CE40E-3F0A-41A7-94DE-5D69378D093A}" presName="node" presStyleLbl="node1" presStyleIdx="4" presStyleCnt="5">
        <dgm:presLayoutVars>
          <dgm:bulletEnabled val="1"/>
        </dgm:presLayoutVars>
      </dgm:prSet>
      <dgm:spPr/>
    </dgm:pt>
    <dgm:pt modelId="{7CDEA734-FCD7-4660-842D-272E85AD2B77}" type="pres">
      <dgm:prSet presAssocID="{F36CE40E-3F0A-41A7-94DE-5D69378D093A}" presName="dummy" presStyleCnt="0"/>
      <dgm:spPr/>
    </dgm:pt>
    <dgm:pt modelId="{5008E913-04CF-4AED-8393-3EE6E01FA1F6}" type="pres">
      <dgm:prSet presAssocID="{BF18424E-200E-4214-A361-119F0107E123}" presName="sibTrans" presStyleLbl="sibTrans2D1" presStyleIdx="4" presStyleCnt="5"/>
      <dgm:spPr/>
    </dgm:pt>
  </dgm:ptLst>
  <dgm:cxnLst>
    <dgm:cxn modelId="{45424209-B60C-4C9A-AE0B-080F1B543B21}" type="presOf" srcId="{C64C8610-FBB4-4BFA-BF66-A7ABDF41F0A9}" destId="{EA4DC56D-345A-4DE6-846D-214B005069A5}" srcOrd="0" destOrd="0" presId="urn:microsoft.com/office/officeart/2005/8/layout/radial6"/>
    <dgm:cxn modelId="{9FD2020B-9D17-4228-982F-26046C144288}" srcId="{356F2A1C-A51E-4429-B0E9-CEAE04D5D3AE}" destId="{F36CE40E-3F0A-41A7-94DE-5D69378D093A}" srcOrd="4" destOrd="0" parTransId="{711D3C85-90A0-4B30-86A9-9F632191AD79}" sibTransId="{BF18424E-200E-4214-A361-119F0107E123}"/>
    <dgm:cxn modelId="{C1E53466-29FE-484F-94BE-840EEC712D96}" type="presOf" srcId="{055EB21D-3CBF-4ED1-8F94-5930A9F0B8FB}" destId="{6689A7F3-C03D-414B-9171-BBBEFFC00839}" srcOrd="0" destOrd="0" presId="urn:microsoft.com/office/officeart/2005/8/layout/radial6"/>
    <dgm:cxn modelId="{339B1849-D3DC-44FD-9A23-5FE64C3A3211}" type="presOf" srcId="{F8D0F639-65B2-48E6-B34B-172330872B8E}" destId="{7B93C839-3EC0-4673-A777-FA4BACCAFBA7}" srcOrd="0" destOrd="0" presId="urn:microsoft.com/office/officeart/2005/8/layout/radial6"/>
    <dgm:cxn modelId="{84A25C6A-1F09-40AA-9371-E6C2BA8FF074}" srcId="{356F2A1C-A51E-4429-B0E9-CEAE04D5D3AE}" destId="{A2FF8DDE-3674-4FC4-8A01-5ED1CD3F509B}" srcOrd="0" destOrd="0" parTransId="{5B7F6B5E-71E1-4738-B829-8CF287CECC89}" sibTransId="{577A0D37-7314-42DE-8017-1D4303163BE2}"/>
    <dgm:cxn modelId="{67E3F96B-EA86-483B-A9AC-02155A43AFCD}" type="presOf" srcId="{356F2A1C-A51E-4429-B0E9-CEAE04D5D3AE}" destId="{119CC62B-FEF5-45C0-AAD6-8B1816F29D1F}" srcOrd="0" destOrd="0" presId="urn:microsoft.com/office/officeart/2005/8/layout/radial6"/>
    <dgm:cxn modelId="{840D8E6E-DC98-470C-9E63-FB80953A1495}" srcId="{4B0ACD78-C529-49FC-9BD3-D976A25649F4}" destId="{356F2A1C-A51E-4429-B0E9-CEAE04D5D3AE}" srcOrd="0" destOrd="0" parTransId="{CF444511-8894-48A1-96D2-CF53CCAC797A}" sibTransId="{905551C9-6DBF-4C2E-9804-DC60F2F376EC}"/>
    <dgm:cxn modelId="{D3664550-65B7-4E56-9949-1434C3A0A24E}" type="presOf" srcId="{F36CE40E-3F0A-41A7-94DE-5D69378D093A}" destId="{172F825A-B803-4C1F-A63C-404EC5D63373}" srcOrd="0" destOrd="0" presId="urn:microsoft.com/office/officeart/2005/8/layout/radial6"/>
    <dgm:cxn modelId="{21FB7878-4A8B-474F-94AB-24BD304A7630}" type="presOf" srcId="{BF18424E-200E-4214-A361-119F0107E123}" destId="{5008E913-04CF-4AED-8393-3EE6E01FA1F6}" srcOrd="0" destOrd="0" presId="urn:microsoft.com/office/officeart/2005/8/layout/radial6"/>
    <dgm:cxn modelId="{268EBC59-F4AA-40F3-A2CF-D6D3413580CB}" type="presOf" srcId="{714E6D30-1F94-4EF7-872C-8115A1DE795B}" destId="{D25DB0FD-3EE5-44FF-B618-1705943A9B66}" srcOrd="0" destOrd="0" presId="urn:microsoft.com/office/officeart/2005/8/layout/radial6"/>
    <dgm:cxn modelId="{EB263A87-AD55-4C31-BD0C-21859146D324}" srcId="{356F2A1C-A51E-4429-B0E9-CEAE04D5D3AE}" destId="{F8D0F639-65B2-48E6-B34B-172330872B8E}" srcOrd="1" destOrd="0" parTransId="{E56E4D00-C74A-4803-869F-41544E4EF091}" sibTransId="{C64C8610-FBB4-4BFA-BF66-A7ABDF41F0A9}"/>
    <dgm:cxn modelId="{86BB56B3-7724-4C8B-864D-A5C704AA3634}" srcId="{356F2A1C-A51E-4429-B0E9-CEAE04D5D3AE}" destId="{F92F4695-41A3-43CB-B536-21B8B71F39B8}" srcOrd="2" destOrd="0" parTransId="{065E58F2-7874-48E9-9292-85421C46D360}" sibTransId="{601769C7-18D4-4662-A958-F05E63561000}"/>
    <dgm:cxn modelId="{93D2FAB8-474C-434E-87A2-1984D2BEC1E9}" type="presOf" srcId="{577A0D37-7314-42DE-8017-1D4303163BE2}" destId="{4F79E0B3-E483-45EE-A24F-FDE400CCE6DB}" srcOrd="0" destOrd="0" presId="urn:microsoft.com/office/officeart/2005/8/layout/radial6"/>
    <dgm:cxn modelId="{577DEFD8-E56A-4194-A72C-79D8B3880900}" type="presOf" srcId="{F92F4695-41A3-43CB-B536-21B8B71F39B8}" destId="{372A5EE3-115A-42F9-95D3-A98A5DC87E0C}" srcOrd="0" destOrd="0" presId="urn:microsoft.com/office/officeart/2005/8/layout/radial6"/>
    <dgm:cxn modelId="{8BDEE0E2-B9A4-4533-961C-BC21CC2CED32}" type="presOf" srcId="{A2FF8DDE-3674-4FC4-8A01-5ED1CD3F509B}" destId="{2BA30676-4181-45AE-B4F2-5F273C403E59}" srcOrd="0" destOrd="0" presId="urn:microsoft.com/office/officeart/2005/8/layout/radial6"/>
    <dgm:cxn modelId="{F029CAE6-9019-4F98-A02D-AA442AE039D5}" srcId="{356F2A1C-A51E-4429-B0E9-CEAE04D5D3AE}" destId="{714E6D30-1F94-4EF7-872C-8115A1DE795B}" srcOrd="3" destOrd="0" parTransId="{1E67E92F-77D1-447E-A378-0B1BD753B784}" sibTransId="{055EB21D-3CBF-4ED1-8F94-5930A9F0B8FB}"/>
    <dgm:cxn modelId="{11FE26EF-1CAC-49C5-A824-B9310BB577B7}" type="presOf" srcId="{4B0ACD78-C529-49FC-9BD3-D976A25649F4}" destId="{1D0E3E21-D23E-4F21-9461-B5E04121CAB2}" srcOrd="0" destOrd="0" presId="urn:microsoft.com/office/officeart/2005/8/layout/radial6"/>
    <dgm:cxn modelId="{8025B5F4-F8CF-4589-87ED-2DFB9F335CCD}" type="presOf" srcId="{601769C7-18D4-4662-A958-F05E63561000}" destId="{AEA49239-F9C4-4135-A4DB-F67C5576CDB6}" srcOrd="0" destOrd="0" presId="urn:microsoft.com/office/officeart/2005/8/layout/radial6"/>
    <dgm:cxn modelId="{4F51A07A-3404-44AA-84DB-69792D9322A6}" type="presParOf" srcId="{1D0E3E21-D23E-4F21-9461-B5E04121CAB2}" destId="{119CC62B-FEF5-45C0-AAD6-8B1816F29D1F}" srcOrd="0" destOrd="0" presId="urn:microsoft.com/office/officeart/2005/8/layout/radial6"/>
    <dgm:cxn modelId="{4652FB5D-168D-4D79-ABC7-970472C30763}" type="presParOf" srcId="{1D0E3E21-D23E-4F21-9461-B5E04121CAB2}" destId="{2BA30676-4181-45AE-B4F2-5F273C403E59}" srcOrd="1" destOrd="0" presId="urn:microsoft.com/office/officeart/2005/8/layout/radial6"/>
    <dgm:cxn modelId="{06CA5D89-DB6B-4759-8258-59EC5B971CC3}" type="presParOf" srcId="{1D0E3E21-D23E-4F21-9461-B5E04121CAB2}" destId="{23DFCC48-DF6B-498B-9BB0-5DFA3C2B0258}" srcOrd="2" destOrd="0" presId="urn:microsoft.com/office/officeart/2005/8/layout/radial6"/>
    <dgm:cxn modelId="{0F786E0D-8367-4185-AB59-02BBE7EE4678}" type="presParOf" srcId="{1D0E3E21-D23E-4F21-9461-B5E04121CAB2}" destId="{4F79E0B3-E483-45EE-A24F-FDE400CCE6DB}" srcOrd="3" destOrd="0" presId="urn:microsoft.com/office/officeart/2005/8/layout/radial6"/>
    <dgm:cxn modelId="{2EA9E702-7E5D-490A-B9AE-BCAE22403B3C}" type="presParOf" srcId="{1D0E3E21-D23E-4F21-9461-B5E04121CAB2}" destId="{7B93C839-3EC0-4673-A777-FA4BACCAFBA7}" srcOrd="4" destOrd="0" presId="urn:microsoft.com/office/officeart/2005/8/layout/radial6"/>
    <dgm:cxn modelId="{C2D7F0CB-672C-4B20-AEC3-5FBAA837DEC5}" type="presParOf" srcId="{1D0E3E21-D23E-4F21-9461-B5E04121CAB2}" destId="{A94AA3A3-03E4-46A9-B8D6-51A4E943BE40}" srcOrd="5" destOrd="0" presId="urn:microsoft.com/office/officeart/2005/8/layout/radial6"/>
    <dgm:cxn modelId="{1375F888-2118-48CB-B62C-D2D7EE9873EA}" type="presParOf" srcId="{1D0E3E21-D23E-4F21-9461-B5E04121CAB2}" destId="{EA4DC56D-345A-4DE6-846D-214B005069A5}" srcOrd="6" destOrd="0" presId="urn:microsoft.com/office/officeart/2005/8/layout/radial6"/>
    <dgm:cxn modelId="{426000D9-33D1-4AB4-BBB0-D3C145F2E8E8}" type="presParOf" srcId="{1D0E3E21-D23E-4F21-9461-B5E04121CAB2}" destId="{372A5EE3-115A-42F9-95D3-A98A5DC87E0C}" srcOrd="7" destOrd="0" presId="urn:microsoft.com/office/officeart/2005/8/layout/radial6"/>
    <dgm:cxn modelId="{A6880735-6A9C-420F-80D6-4CCCEEB57F23}" type="presParOf" srcId="{1D0E3E21-D23E-4F21-9461-B5E04121CAB2}" destId="{D11B78CC-CD7A-475F-B553-74D4F15CAC99}" srcOrd="8" destOrd="0" presId="urn:microsoft.com/office/officeart/2005/8/layout/radial6"/>
    <dgm:cxn modelId="{91C18710-DC46-4E58-B34F-3562AA28BB8A}" type="presParOf" srcId="{1D0E3E21-D23E-4F21-9461-B5E04121CAB2}" destId="{AEA49239-F9C4-4135-A4DB-F67C5576CDB6}" srcOrd="9" destOrd="0" presId="urn:microsoft.com/office/officeart/2005/8/layout/radial6"/>
    <dgm:cxn modelId="{7C8A1BC0-C859-4579-BF5C-5D4755709B0B}" type="presParOf" srcId="{1D0E3E21-D23E-4F21-9461-B5E04121CAB2}" destId="{D25DB0FD-3EE5-44FF-B618-1705943A9B66}" srcOrd="10" destOrd="0" presId="urn:microsoft.com/office/officeart/2005/8/layout/radial6"/>
    <dgm:cxn modelId="{0AB09BFD-8B76-4102-810F-8F2FDB5958BA}" type="presParOf" srcId="{1D0E3E21-D23E-4F21-9461-B5E04121CAB2}" destId="{3BC170B7-83A8-4695-B260-C2E6F5AB65EC}" srcOrd="11" destOrd="0" presId="urn:microsoft.com/office/officeart/2005/8/layout/radial6"/>
    <dgm:cxn modelId="{B8DCE205-7983-490B-A934-3C1711BA6A4E}" type="presParOf" srcId="{1D0E3E21-D23E-4F21-9461-B5E04121CAB2}" destId="{6689A7F3-C03D-414B-9171-BBBEFFC00839}" srcOrd="12" destOrd="0" presId="urn:microsoft.com/office/officeart/2005/8/layout/radial6"/>
    <dgm:cxn modelId="{C31D16A0-8776-490A-A3F8-CD1754C7B938}" type="presParOf" srcId="{1D0E3E21-D23E-4F21-9461-B5E04121CAB2}" destId="{172F825A-B803-4C1F-A63C-404EC5D63373}" srcOrd="13" destOrd="0" presId="urn:microsoft.com/office/officeart/2005/8/layout/radial6"/>
    <dgm:cxn modelId="{11544231-25D9-4B06-A95D-5CBE1C0AAB88}" type="presParOf" srcId="{1D0E3E21-D23E-4F21-9461-B5E04121CAB2}" destId="{7CDEA734-FCD7-4660-842D-272E85AD2B77}" srcOrd="14" destOrd="0" presId="urn:microsoft.com/office/officeart/2005/8/layout/radial6"/>
    <dgm:cxn modelId="{BF351179-0EF7-4504-B38D-1B7E56C907D5}" type="presParOf" srcId="{1D0E3E21-D23E-4F21-9461-B5E04121CAB2}" destId="{5008E913-04CF-4AED-8393-3EE6E01FA1F6}"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F9F374-9062-44D4-BAEC-EB3F6BF6DEE9}">
      <dsp:nvSpPr>
        <dsp:cNvPr id="0" name=""/>
        <dsp:cNvSpPr/>
      </dsp:nvSpPr>
      <dsp:spPr>
        <a:xfrm>
          <a:off x="1143694" y="45719"/>
          <a:ext cx="2194560" cy="2194560"/>
        </a:xfrm>
        <a:prstGeom prst="ellipse">
          <a:avLst/>
        </a:prstGeom>
        <a:solidFill>
          <a:schemeClr val="accent1">
            <a:alpha val="50000"/>
            <a:hueOff val="0"/>
            <a:satOff val="0"/>
            <a:lumOff val="0"/>
            <a:alphaOff val="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kern="1200" dirty="0"/>
            <a:t>Protection of interests of investors</a:t>
          </a:r>
        </a:p>
      </dsp:txBody>
      <dsp:txXfrm>
        <a:off x="1436302" y="429767"/>
        <a:ext cx="1609344" cy="987552"/>
      </dsp:txXfrm>
    </dsp:sp>
    <dsp:sp modelId="{4C6CE069-0F0D-4DCA-9AC3-58F024F257AC}">
      <dsp:nvSpPr>
        <dsp:cNvPr id="0" name=""/>
        <dsp:cNvSpPr/>
      </dsp:nvSpPr>
      <dsp:spPr>
        <a:xfrm>
          <a:off x="1935564" y="1417320"/>
          <a:ext cx="2194560" cy="2194560"/>
        </a:xfrm>
        <a:prstGeom prst="ellipse">
          <a:avLst/>
        </a:prstGeom>
        <a:solidFill>
          <a:schemeClr val="accent1">
            <a:alpha val="50000"/>
            <a:hueOff val="0"/>
            <a:satOff val="0"/>
            <a:lumOff val="0"/>
            <a:alphaOff val="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kern="1200" dirty="0"/>
            <a:t>Regulation of securities market</a:t>
          </a:r>
        </a:p>
      </dsp:txBody>
      <dsp:txXfrm>
        <a:off x="2606734" y="1984248"/>
        <a:ext cx="1316736" cy="1207008"/>
      </dsp:txXfrm>
    </dsp:sp>
    <dsp:sp modelId="{6A67206A-7FE5-41CA-907E-62EF5C1868A4}">
      <dsp:nvSpPr>
        <dsp:cNvPr id="0" name=""/>
        <dsp:cNvSpPr/>
      </dsp:nvSpPr>
      <dsp:spPr>
        <a:xfrm>
          <a:off x="351824" y="1417320"/>
          <a:ext cx="2194560" cy="2194560"/>
        </a:xfrm>
        <a:prstGeom prst="ellipse">
          <a:avLst/>
        </a:prstGeom>
        <a:solidFill>
          <a:schemeClr val="accent1">
            <a:alpha val="50000"/>
            <a:hueOff val="0"/>
            <a:satOff val="0"/>
            <a:lumOff val="0"/>
            <a:alphaOff val="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kern="1200" dirty="0"/>
            <a:t>Promote development of Securities Market</a:t>
          </a:r>
        </a:p>
      </dsp:txBody>
      <dsp:txXfrm>
        <a:off x="558478" y="1984248"/>
        <a:ext cx="1316736" cy="120700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B57494-141E-488A-A4CE-43FB14708ADD}">
      <dsp:nvSpPr>
        <dsp:cNvPr id="0" name=""/>
        <dsp:cNvSpPr/>
      </dsp:nvSpPr>
      <dsp:spPr>
        <a:xfrm>
          <a:off x="0" y="49884"/>
          <a:ext cx="9041304" cy="565817"/>
        </a:xfrm>
        <a:prstGeom prst="roundRect">
          <a:avLst/>
        </a:prstGeom>
        <a:solidFill>
          <a:schemeClr val="accen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What is a Contract note?</a:t>
          </a:r>
        </a:p>
      </dsp:txBody>
      <dsp:txXfrm>
        <a:off x="27621" y="77505"/>
        <a:ext cx="8986062" cy="510575"/>
      </dsp:txXfrm>
    </dsp:sp>
    <dsp:sp modelId="{9CD09173-1239-4CC1-B3A5-332945DD1428}">
      <dsp:nvSpPr>
        <dsp:cNvPr id="0" name=""/>
        <dsp:cNvSpPr/>
      </dsp:nvSpPr>
      <dsp:spPr>
        <a:xfrm>
          <a:off x="0" y="615702"/>
          <a:ext cx="9041304" cy="1059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7061"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US" sz="2000" kern="1200" dirty="0"/>
            <a:t>Record of any transaction.</a:t>
          </a:r>
        </a:p>
        <a:p>
          <a:pPr marL="228600" lvl="1" indent="-228600" algn="l" defTabSz="889000">
            <a:lnSpc>
              <a:spcPct val="90000"/>
            </a:lnSpc>
            <a:spcBef>
              <a:spcPct val="0"/>
            </a:spcBef>
            <a:spcAft>
              <a:spcPct val="20000"/>
            </a:spcAft>
            <a:buChar char="•"/>
          </a:pPr>
          <a:r>
            <a:rPr lang="en-US" sz="2000" kern="1200" dirty="0"/>
            <a:t>Confirmation of trade done.</a:t>
          </a:r>
        </a:p>
        <a:p>
          <a:pPr marL="228600" lvl="1" indent="-228600" algn="l" defTabSz="889000">
            <a:lnSpc>
              <a:spcPct val="90000"/>
            </a:lnSpc>
            <a:spcBef>
              <a:spcPct val="0"/>
            </a:spcBef>
            <a:spcAft>
              <a:spcPct val="20000"/>
            </a:spcAft>
            <a:buChar char="•"/>
          </a:pPr>
          <a:r>
            <a:rPr lang="en-US" sz="2000" kern="1200" dirty="0"/>
            <a:t>In case of discrepancy, contact your broker immediately.</a:t>
          </a:r>
          <a:endParaRPr lang="en-US" sz="2600" kern="1200" dirty="0"/>
        </a:p>
      </dsp:txBody>
      <dsp:txXfrm>
        <a:off x="0" y="615702"/>
        <a:ext cx="9041304" cy="1059840"/>
      </dsp:txXfrm>
    </dsp:sp>
    <dsp:sp modelId="{BC1390A1-2D08-4BAD-B2D4-94C527A0CE1C}">
      <dsp:nvSpPr>
        <dsp:cNvPr id="0" name=""/>
        <dsp:cNvSpPr/>
      </dsp:nvSpPr>
      <dsp:spPr>
        <a:xfrm>
          <a:off x="0" y="1802765"/>
          <a:ext cx="9041304" cy="531899"/>
        </a:xfrm>
        <a:prstGeom prst="roundRect">
          <a:avLst/>
        </a:prstGeom>
        <a:solidFill>
          <a:schemeClr val="accen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What does a Contract Note contain?</a:t>
          </a:r>
        </a:p>
      </dsp:txBody>
      <dsp:txXfrm>
        <a:off x="25965" y="1828730"/>
        <a:ext cx="8989374" cy="479969"/>
      </dsp:txXfrm>
    </dsp:sp>
    <dsp:sp modelId="{DB1C430F-4595-4225-AE24-C56832F7872D}">
      <dsp:nvSpPr>
        <dsp:cNvPr id="0" name=""/>
        <dsp:cNvSpPr/>
      </dsp:nvSpPr>
      <dsp:spPr>
        <a:xfrm>
          <a:off x="0" y="2412073"/>
          <a:ext cx="9041304" cy="1059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7061"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US" sz="2000" kern="1200" dirty="0"/>
            <a:t>Details of transaction.</a:t>
          </a:r>
        </a:p>
        <a:p>
          <a:pPr marL="228600" lvl="1" indent="-228600" algn="l" defTabSz="889000">
            <a:lnSpc>
              <a:spcPct val="90000"/>
            </a:lnSpc>
            <a:spcBef>
              <a:spcPct val="0"/>
            </a:spcBef>
            <a:spcAft>
              <a:spcPct val="20000"/>
            </a:spcAft>
            <a:buChar char="•"/>
          </a:pPr>
          <a:r>
            <a:rPr lang="en-US" sz="2000" kern="1200" dirty="0"/>
            <a:t>Date, Time, Price, Quantity, Trade ID, various charges/ levies, etc.</a:t>
          </a:r>
        </a:p>
      </dsp:txBody>
      <dsp:txXfrm>
        <a:off x="0" y="2412073"/>
        <a:ext cx="9041304" cy="1059840"/>
      </dsp:txXfrm>
    </dsp:sp>
    <dsp:sp modelId="{B99FD1F0-D9E8-4D76-AC30-C21D4B8756FD}">
      <dsp:nvSpPr>
        <dsp:cNvPr id="0" name=""/>
        <dsp:cNvSpPr/>
      </dsp:nvSpPr>
      <dsp:spPr>
        <a:xfrm>
          <a:off x="0" y="3223158"/>
          <a:ext cx="9041304" cy="478465"/>
        </a:xfrm>
        <a:prstGeom prst="roundRect">
          <a:avLst/>
        </a:prstGeom>
        <a:solidFill>
          <a:schemeClr val="accen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How to receive a Contract Note?</a:t>
          </a:r>
        </a:p>
      </dsp:txBody>
      <dsp:txXfrm>
        <a:off x="23357" y="3246515"/>
        <a:ext cx="8994590" cy="431751"/>
      </dsp:txXfrm>
    </dsp:sp>
    <dsp:sp modelId="{3BE18F3F-B208-41B8-86D1-17738C67E58E}">
      <dsp:nvSpPr>
        <dsp:cNvPr id="0" name=""/>
        <dsp:cNvSpPr/>
      </dsp:nvSpPr>
      <dsp:spPr>
        <a:xfrm>
          <a:off x="0" y="3795631"/>
          <a:ext cx="9041304" cy="1291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7061"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IN" sz="2000" kern="1200" spc="-1" dirty="0">
              <a:latin typeface="Arial" panose="020B0604020202020204" pitchFamily="34" charset="0"/>
              <a:cs typeface="Arial" panose="020B0604020202020204" pitchFamily="34" charset="0"/>
            </a:rPr>
            <a:t>W</a:t>
          </a:r>
          <a:r>
            <a:rPr lang="en-US" sz="2000" kern="1200" spc="-1" dirty="0">
              <a:latin typeface="Arial" panose="020B0604020202020204" pitchFamily="34" charset="0"/>
              <a:cs typeface="Arial" panose="020B0604020202020204" pitchFamily="34" charset="0"/>
            </a:rPr>
            <a:t>ithin 24 hours from the date of trade execution.</a:t>
          </a:r>
          <a:endParaRPr lang="en-US" sz="2000" kern="1200" dirty="0"/>
        </a:p>
        <a:p>
          <a:pPr marL="228600" lvl="1" indent="-228600" algn="l" defTabSz="889000">
            <a:lnSpc>
              <a:spcPct val="90000"/>
            </a:lnSpc>
            <a:spcBef>
              <a:spcPct val="0"/>
            </a:spcBef>
            <a:spcAft>
              <a:spcPct val="20000"/>
            </a:spcAft>
            <a:buChar char="•"/>
          </a:pPr>
          <a:r>
            <a:rPr lang="en-US" sz="2000" kern="1200" spc="-1" dirty="0">
              <a:latin typeface="Arial" panose="020B0604020202020204" pitchFamily="34" charset="0"/>
              <a:cs typeface="Arial" panose="020B0604020202020204" pitchFamily="34" charset="0"/>
            </a:rPr>
            <a:t>Electronic Contract Note sent to registered email ID.</a:t>
          </a:r>
        </a:p>
        <a:p>
          <a:pPr marL="228600" lvl="1" indent="-228600" algn="l" defTabSz="889000">
            <a:lnSpc>
              <a:spcPct val="90000"/>
            </a:lnSpc>
            <a:spcBef>
              <a:spcPct val="0"/>
            </a:spcBef>
            <a:spcAft>
              <a:spcPct val="20000"/>
            </a:spcAft>
            <a:buChar char="•"/>
          </a:pPr>
          <a:r>
            <a:rPr lang="en-US" sz="2000" kern="1200" spc="-1" dirty="0">
              <a:latin typeface="Arial" panose="020B0604020202020204" pitchFamily="34" charset="0"/>
              <a:cs typeface="Arial" panose="020B0604020202020204" pitchFamily="34" charset="0"/>
            </a:rPr>
            <a:t>Can opt for Physical Contract Note.</a:t>
          </a:r>
        </a:p>
        <a:p>
          <a:pPr marL="228600" lvl="1" indent="-228600" algn="l" defTabSz="889000">
            <a:lnSpc>
              <a:spcPct val="90000"/>
            </a:lnSpc>
            <a:spcBef>
              <a:spcPct val="0"/>
            </a:spcBef>
            <a:spcAft>
              <a:spcPct val="20000"/>
            </a:spcAft>
            <a:buChar char="•"/>
          </a:pPr>
          <a:r>
            <a:rPr lang="en-US" sz="2000" kern="1200" spc="-1" dirty="0">
              <a:latin typeface="Arial" panose="020B0604020202020204" pitchFamily="34" charset="0"/>
              <a:cs typeface="Arial" panose="020B0604020202020204" pitchFamily="34" charset="0"/>
            </a:rPr>
            <a:t>Quarterly statement of funds and securities.</a:t>
          </a:r>
          <a:endParaRPr lang="en-IN" sz="2000" kern="1200" spc="-1" dirty="0">
            <a:latin typeface="Arial" panose="020B0604020202020204" pitchFamily="34" charset="0"/>
            <a:cs typeface="Arial" panose="020B0604020202020204" pitchFamily="34" charset="0"/>
          </a:endParaRPr>
        </a:p>
      </dsp:txBody>
      <dsp:txXfrm>
        <a:off x="0" y="3795631"/>
        <a:ext cx="9041304" cy="129168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CCA9E7-5B1F-4F83-9116-D7001866A3C0}">
      <dsp:nvSpPr>
        <dsp:cNvPr id="0" name=""/>
        <dsp:cNvSpPr/>
      </dsp:nvSpPr>
      <dsp:spPr>
        <a:xfrm>
          <a:off x="4493396" y="798261"/>
          <a:ext cx="1918085" cy="665781"/>
        </a:xfrm>
        <a:custGeom>
          <a:avLst/>
          <a:gdLst/>
          <a:ahLst/>
          <a:cxnLst/>
          <a:rect l="0" t="0" r="0" b="0"/>
          <a:pathLst>
            <a:path>
              <a:moveTo>
                <a:pt x="0" y="0"/>
              </a:moveTo>
              <a:lnTo>
                <a:pt x="0" y="332890"/>
              </a:lnTo>
              <a:lnTo>
                <a:pt x="1918085" y="332890"/>
              </a:lnTo>
              <a:lnTo>
                <a:pt x="1918085" y="66578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C5739A-77C0-42B1-95E3-F580E2CD423C}">
      <dsp:nvSpPr>
        <dsp:cNvPr id="0" name=""/>
        <dsp:cNvSpPr/>
      </dsp:nvSpPr>
      <dsp:spPr>
        <a:xfrm>
          <a:off x="2575310" y="798261"/>
          <a:ext cx="1918085" cy="665781"/>
        </a:xfrm>
        <a:custGeom>
          <a:avLst/>
          <a:gdLst/>
          <a:ahLst/>
          <a:cxnLst/>
          <a:rect l="0" t="0" r="0" b="0"/>
          <a:pathLst>
            <a:path>
              <a:moveTo>
                <a:pt x="1918085" y="0"/>
              </a:moveTo>
              <a:lnTo>
                <a:pt x="1918085" y="332890"/>
              </a:lnTo>
              <a:lnTo>
                <a:pt x="0" y="332890"/>
              </a:lnTo>
              <a:lnTo>
                <a:pt x="0" y="66578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182B07-A3BB-4900-AF68-35202B5A75BD}">
      <dsp:nvSpPr>
        <dsp:cNvPr id="0" name=""/>
        <dsp:cNvSpPr/>
      </dsp:nvSpPr>
      <dsp:spPr>
        <a:xfrm>
          <a:off x="2008761" y="1447"/>
          <a:ext cx="4969268" cy="796813"/>
        </a:xfrm>
        <a:prstGeom prst="rect">
          <a:avLst/>
        </a:prstGeom>
        <a:solidFill>
          <a:schemeClr val="accent5">
            <a:lumMod val="50000"/>
          </a:schemeClr>
        </a:solidFill>
        <a:ln w="25400" cap="flat" cmpd="sng" algn="ctr">
          <a:solidFill>
            <a:schemeClr val="accent6">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err="1"/>
            <a:t>Demat</a:t>
          </a:r>
          <a:r>
            <a:rPr lang="en-US" sz="2000" kern="1200" dirty="0"/>
            <a:t> Account Number </a:t>
          </a:r>
        </a:p>
      </dsp:txBody>
      <dsp:txXfrm>
        <a:off x="2008761" y="1447"/>
        <a:ext cx="4969268" cy="796813"/>
      </dsp:txXfrm>
    </dsp:sp>
    <dsp:sp modelId="{7569E898-9CEB-4AC4-8501-6B29E0B4F4D5}">
      <dsp:nvSpPr>
        <dsp:cNvPr id="0" name=""/>
        <dsp:cNvSpPr/>
      </dsp:nvSpPr>
      <dsp:spPr>
        <a:xfrm>
          <a:off x="990115" y="1464043"/>
          <a:ext cx="3170389" cy="1585194"/>
        </a:xfrm>
        <a:prstGeom prst="rect">
          <a:avLst/>
        </a:prstGeom>
        <a:solidFill>
          <a:schemeClr val="accent2">
            <a:lumMod val="60000"/>
            <a:lumOff val="4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u="sng" kern="1200" dirty="0">
              <a:solidFill>
                <a:schemeClr val="tx1"/>
              </a:solidFill>
            </a:rPr>
            <a:t>CDSL</a:t>
          </a:r>
        </a:p>
        <a:p>
          <a:pPr marL="0" lvl="0" indent="0" algn="ctr" defTabSz="889000">
            <a:lnSpc>
              <a:spcPct val="90000"/>
            </a:lnSpc>
            <a:spcBef>
              <a:spcPct val="0"/>
            </a:spcBef>
            <a:spcAft>
              <a:spcPct val="35000"/>
            </a:spcAft>
            <a:buNone/>
          </a:pPr>
          <a:r>
            <a:rPr lang="en-US" sz="2000" kern="1200" dirty="0">
              <a:solidFill>
                <a:schemeClr val="tx1"/>
              </a:solidFill>
            </a:rPr>
            <a:t>- Numeric Character</a:t>
          </a:r>
        </a:p>
        <a:p>
          <a:pPr marL="0" lvl="0" indent="0" algn="ctr" defTabSz="889000">
            <a:lnSpc>
              <a:spcPct val="90000"/>
            </a:lnSpc>
            <a:spcBef>
              <a:spcPct val="0"/>
            </a:spcBef>
            <a:spcAft>
              <a:spcPct val="35000"/>
            </a:spcAft>
            <a:buNone/>
          </a:pPr>
          <a:endParaRPr lang="en-US" sz="2000" kern="1200" dirty="0">
            <a:solidFill>
              <a:schemeClr val="tx1"/>
            </a:solidFill>
          </a:endParaRPr>
        </a:p>
        <a:p>
          <a:pPr marL="0" lvl="0" indent="0" algn="ctr" defTabSz="889000">
            <a:lnSpc>
              <a:spcPct val="90000"/>
            </a:lnSpc>
            <a:spcBef>
              <a:spcPct val="0"/>
            </a:spcBef>
            <a:spcAft>
              <a:spcPct val="35000"/>
            </a:spcAft>
            <a:buNone/>
          </a:pPr>
          <a:r>
            <a:rPr lang="en-US" sz="2000" kern="1200" dirty="0">
              <a:solidFill>
                <a:schemeClr val="tx1"/>
              </a:solidFill>
            </a:rPr>
            <a:t>- </a:t>
          </a:r>
          <a:r>
            <a:rPr lang="en-US" sz="2000" kern="1200" dirty="0" err="1">
              <a:solidFill>
                <a:schemeClr val="tx1"/>
              </a:solidFill>
            </a:rPr>
            <a:t>eg</a:t>
          </a:r>
          <a:r>
            <a:rPr lang="en-US" sz="2000" kern="1200" dirty="0">
              <a:solidFill>
                <a:schemeClr val="tx1"/>
              </a:solidFill>
            </a:rPr>
            <a:t>: 0123456789098765</a:t>
          </a:r>
        </a:p>
      </dsp:txBody>
      <dsp:txXfrm>
        <a:off x="990115" y="1464043"/>
        <a:ext cx="3170389" cy="1585194"/>
      </dsp:txXfrm>
    </dsp:sp>
    <dsp:sp modelId="{971BA857-5D93-4CBF-987D-3533B350BCAE}">
      <dsp:nvSpPr>
        <dsp:cNvPr id="0" name=""/>
        <dsp:cNvSpPr/>
      </dsp:nvSpPr>
      <dsp:spPr>
        <a:xfrm>
          <a:off x="4826286" y="1464043"/>
          <a:ext cx="3170389" cy="1585194"/>
        </a:xfrm>
        <a:prstGeom prst="rect">
          <a:avLst/>
        </a:prstGeom>
        <a:solidFill>
          <a:schemeClr val="accent2">
            <a:lumMod val="60000"/>
            <a:lumOff val="4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u="sng" kern="1200" dirty="0">
              <a:solidFill>
                <a:schemeClr val="tx1"/>
              </a:solidFill>
            </a:rPr>
            <a:t>NSDL</a:t>
          </a:r>
        </a:p>
        <a:p>
          <a:pPr marL="0" lvl="0" indent="0" algn="ctr" defTabSz="889000">
            <a:lnSpc>
              <a:spcPct val="90000"/>
            </a:lnSpc>
            <a:spcBef>
              <a:spcPct val="0"/>
            </a:spcBef>
            <a:spcAft>
              <a:spcPct val="35000"/>
            </a:spcAft>
            <a:buNone/>
          </a:pPr>
          <a:r>
            <a:rPr lang="en-US" sz="2000" kern="1200" dirty="0">
              <a:solidFill>
                <a:schemeClr val="tx1"/>
              </a:solidFill>
            </a:rPr>
            <a:t>- Numeric Code starting with “IN”</a:t>
          </a:r>
        </a:p>
        <a:p>
          <a:pPr marL="0" lvl="0" indent="0" algn="ctr" defTabSz="889000">
            <a:lnSpc>
              <a:spcPct val="90000"/>
            </a:lnSpc>
            <a:spcBef>
              <a:spcPct val="0"/>
            </a:spcBef>
            <a:spcAft>
              <a:spcPct val="35000"/>
            </a:spcAft>
            <a:buNone/>
          </a:pPr>
          <a:r>
            <a:rPr lang="en-US" sz="2000" kern="1200" dirty="0">
              <a:solidFill>
                <a:schemeClr val="tx1"/>
              </a:solidFill>
            </a:rPr>
            <a:t>- </a:t>
          </a:r>
          <a:r>
            <a:rPr lang="en-US" sz="2000" kern="1200" dirty="0" err="1">
              <a:solidFill>
                <a:schemeClr val="tx1"/>
              </a:solidFill>
            </a:rPr>
            <a:t>eg</a:t>
          </a:r>
          <a:r>
            <a:rPr lang="en-US" sz="2000" kern="1200" dirty="0">
              <a:solidFill>
                <a:schemeClr val="tx1"/>
              </a:solidFill>
            </a:rPr>
            <a:t>: “IN01234567890987”</a:t>
          </a:r>
        </a:p>
      </dsp:txBody>
      <dsp:txXfrm>
        <a:off x="4826286" y="1464043"/>
        <a:ext cx="3170389" cy="158519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A61277-A204-49F2-8240-5A3730F307E1}">
      <dsp:nvSpPr>
        <dsp:cNvPr id="0" name=""/>
        <dsp:cNvSpPr/>
      </dsp:nvSpPr>
      <dsp:spPr>
        <a:xfrm>
          <a:off x="-34" y="0"/>
          <a:ext cx="8876151" cy="809239"/>
        </a:xfrm>
        <a:prstGeom prst="roundRect">
          <a:avLst>
            <a:gd name="adj" fmla="val 10000"/>
          </a:avLst>
        </a:prstGeom>
        <a:solidFill>
          <a:schemeClr val="accent5">
            <a:lumMod val="5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Investor wants to Borrow Funds to pay margin</a:t>
          </a:r>
        </a:p>
      </dsp:txBody>
      <dsp:txXfrm>
        <a:off x="23668" y="23702"/>
        <a:ext cx="7549941" cy="761835"/>
      </dsp:txXfrm>
    </dsp:sp>
    <dsp:sp modelId="{152ED7D1-9E33-4E6B-92BE-5D2E7DFFC2B5}">
      <dsp:nvSpPr>
        <dsp:cNvPr id="0" name=""/>
        <dsp:cNvSpPr/>
      </dsp:nvSpPr>
      <dsp:spPr>
        <a:xfrm>
          <a:off x="2" y="1045960"/>
          <a:ext cx="8876151" cy="588748"/>
        </a:xfrm>
        <a:prstGeom prst="roundRect">
          <a:avLst>
            <a:gd name="adj" fmla="val 10000"/>
          </a:avLst>
        </a:prstGeom>
        <a:solidFill>
          <a:schemeClr val="accent4">
            <a:lumMod val="20000"/>
            <a:lumOff val="8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He may pledge his owned securities (shares, bonds, etc.) to borrow funds.</a:t>
          </a:r>
        </a:p>
      </dsp:txBody>
      <dsp:txXfrm>
        <a:off x="17246" y="1063204"/>
        <a:ext cx="7448087" cy="554260"/>
      </dsp:txXfrm>
    </dsp:sp>
    <dsp:sp modelId="{6753EA73-9E3E-49E1-889E-E0BA1B6FCEA9}">
      <dsp:nvSpPr>
        <dsp:cNvPr id="0" name=""/>
        <dsp:cNvSpPr/>
      </dsp:nvSpPr>
      <dsp:spPr>
        <a:xfrm>
          <a:off x="0" y="2012535"/>
          <a:ext cx="8876151" cy="809897"/>
        </a:xfrm>
        <a:prstGeom prst="roundRect">
          <a:avLst>
            <a:gd name="adj" fmla="val 10000"/>
          </a:avLst>
        </a:prstGeom>
        <a:solidFill>
          <a:schemeClr val="accent5">
            <a:lumMod val="5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Pledged securities act as collateral for the loan. Pledgee/ Creditor only has possession of pledged securities and not ownership/ title to the pledged securities.</a:t>
          </a:r>
        </a:p>
      </dsp:txBody>
      <dsp:txXfrm>
        <a:off x="23721" y="2036256"/>
        <a:ext cx="7435133" cy="762455"/>
      </dsp:txXfrm>
    </dsp:sp>
    <dsp:sp modelId="{1E940FAD-0EE8-41F5-959D-2451044C0CAC}">
      <dsp:nvSpPr>
        <dsp:cNvPr id="0" name=""/>
        <dsp:cNvSpPr/>
      </dsp:nvSpPr>
      <dsp:spPr>
        <a:xfrm>
          <a:off x="0" y="3094844"/>
          <a:ext cx="8872938" cy="797276"/>
        </a:xfrm>
        <a:prstGeom prst="roundRect">
          <a:avLst>
            <a:gd name="adj" fmla="val 10000"/>
          </a:avLst>
        </a:prstGeom>
        <a:solidFill>
          <a:schemeClr val="accent4">
            <a:lumMod val="20000"/>
            <a:lumOff val="8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If borrower of funds(pledger) defaults on repayment </a:t>
          </a:r>
          <a:r>
            <a:rPr lang="en-US" sz="1800" kern="1200" dirty="0">
              <a:solidFill>
                <a:schemeClr val="tx1"/>
              </a:solidFill>
              <a:sym typeface="Wingdings" panose="05000000000000000000" pitchFamily="2" charset="2"/>
            </a:rPr>
            <a:t> lender of funds (pledgee) can sell the securities and recover his money</a:t>
          </a:r>
          <a:endParaRPr lang="en-US" sz="1800" kern="1200" dirty="0">
            <a:solidFill>
              <a:schemeClr val="tx1"/>
            </a:solidFill>
          </a:endParaRPr>
        </a:p>
      </dsp:txBody>
      <dsp:txXfrm>
        <a:off x="23351" y="3118195"/>
        <a:ext cx="7433165" cy="750574"/>
      </dsp:txXfrm>
    </dsp:sp>
    <dsp:sp modelId="{FBB5D755-95F7-4A99-A2E5-0B01967C3C4C}">
      <dsp:nvSpPr>
        <dsp:cNvPr id="0" name=""/>
        <dsp:cNvSpPr/>
      </dsp:nvSpPr>
      <dsp:spPr>
        <a:xfrm>
          <a:off x="0" y="4130204"/>
          <a:ext cx="8818603" cy="678984"/>
        </a:xfrm>
        <a:prstGeom prst="roundRect">
          <a:avLst>
            <a:gd name="adj" fmla="val 10000"/>
          </a:avLst>
        </a:prstGeom>
        <a:solidFill>
          <a:schemeClr val="accent5">
            <a:lumMod val="5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Securities are provisionally moved from pledger’s/ debtor’s securities account to pledgee’s/ creditor’s securities account.</a:t>
          </a:r>
        </a:p>
      </dsp:txBody>
      <dsp:txXfrm>
        <a:off x="19887" y="4150091"/>
        <a:ext cx="7394288" cy="639210"/>
      </dsp:txXfrm>
    </dsp:sp>
    <dsp:sp modelId="{F3643619-EF25-4627-B141-BCF4F57BF594}">
      <dsp:nvSpPr>
        <dsp:cNvPr id="0" name=""/>
        <dsp:cNvSpPr/>
      </dsp:nvSpPr>
      <dsp:spPr>
        <a:xfrm>
          <a:off x="7832895" y="594771"/>
          <a:ext cx="562675" cy="562675"/>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endParaRPr lang="en-US" sz="2600" kern="1200"/>
        </a:p>
      </dsp:txBody>
      <dsp:txXfrm>
        <a:off x="7959497" y="594771"/>
        <a:ext cx="309471" cy="423413"/>
      </dsp:txXfrm>
    </dsp:sp>
    <dsp:sp modelId="{E4A3F563-C39E-49B6-81D0-AC4BBCD4B623}">
      <dsp:nvSpPr>
        <dsp:cNvPr id="0" name=""/>
        <dsp:cNvSpPr/>
      </dsp:nvSpPr>
      <dsp:spPr>
        <a:xfrm>
          <a:off x="7840648" y="1566745"/>
          <a:ext cx="562675" cy="562675"/>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endParaRPr lang="en-US" sz="2600" kern="1200"/>
        </a:p>
      </dsp:txBody>
      <dsp:txXfrm>
        <a:off x="7967250" y="1566745"/>
        <a:ext cx="309471" cy="423413"/>
      </dsp:txXfrm>
    </dsp:sp>
    <dsp:sp modelId="{AE7D4FEE-2E8C-41EB-BF59-5856ADBEA99C}">
      <dsp:nvSpPr>
        <dsp:cNvPr id="0" name=""/>
        <dsp:cNvSpPr/>
      </dsp:nvSpPr>
      <dsp:spPr>
        <a:xfrm>
          <a:off x="7848401" y="2662361"/>
          <a:ext cx="562675" cy="562675"/>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endParaRPr lang="en-US" sz="2600" kern="1200"/>
        </a:p>
      </dsp:txBody>
      <dsp:txXfrm>
        <a:off x="7975003" y="2662361"/>
        <a:ext cx="309471" cy="423413"/>
      </dsp:txXfrm>
    </dsp:sp>
    <dsp:sp modelId="{CBB550F0-6F3B-4AD2-B987-E08C55852146}">
      <dsp:nvSpPr>
        <dsp:cNvPr id="0" name=""/>
        <dsp:cNvSpPr/>
      </dsp:nvSpPr>
      <dsp:spPr>
        <a:xfrm>
          <a:off x="7862658" y="3688354"/>
          <a:ext cx="562675" cy="562675"/>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endParaRPr lang="en-US" sz="2600" kern="1200"/>
        </a:p>
      </dsp:txBody>
      <dsp:txXfrm>
        <a:off x="7989260" y="3688354"/>
        <a:ext cx="309471" cy="423413"/>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57A3A9-8E98-4B6E-ACDE-F658D092E5CD}">
      <dsp:nvSpPr>
        <dsp:cNvPr id="0" name=""/>
        <dsp:cNvSpPr/>
      </dsp:nvSpPr>
      <dsp:spPr>
        <a:xfrm>
          <a:off x="1829779" y="774532"/>
          <a:ext cx="3563220" cy="671621"/>
        </a:xfrm>
        <a:prstGeom prst="roundRect">
          <a:avLst>
            <a:gd name="adj" fmla="val 10000"/>
          </a:avLst>
        </a:prstGeom>
        <a:solidFill>
          <a:schemeClr val="accent4">
            <a:lumMod val="75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Holding Statement</a:t>
          </a:r>
        </a:p>
      </dsp:txBody>
      <dsp:txXfrm>
        <a:off x="1849450" y="794203"/>
        <a:ext cx="3523878" cy="632279"/>
      </dsp:txXfrm>
    </dsp:sp>
    <dsp:sp modelId="{C77EB8BE-ECA4-404C-A51A-BD402C6A6C6A}">
      <dsp:nvSpPr>
        <dsp:cNvPr id="0" name=""/>
        <dsp:cNvSpPr/>
      </dsp:nvSpPr>
      <dsp:spPr>
        <a:xfrm rot="18289469">
          <a:off x="5191214" y="696941"/>
          <a:ext cx="940869" cy="54438"/>
        </a:xfrm>
        <a:custGeom>
          <a:avLst/>
          <a:gdLst/>
          <a:ahLst/>
          <a:cxnLst/>
          <a:rect l="0" t="0" r="0" b="0"/>
          <a:pathLst>
            <a:path>
              <a:moveTo>
                <a:pt x="0" y="27219"/>
              </a:moveTo>
              <a:lnTo>
                <a:pt x="940869" y="2721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638127" y="700638"/>
        <a:ext cx="47043" cy="47043"/>
      </dsp:txXfrm>
    </dsp:sp>
    <dsp:sp modelId="{96732304-6D09-4E70-8B09-737A075562BE}">
      <dsp:nvSpPr>
        <dsp:cNvPr id="0" name=""/>
        <dsp:cNvSpPr/>
      </dsp:nvSpPr>
      <dsp:spPr>
        <a:xfrm>
          <a:off x="5930297" y="2167"/>
          <a:ext cx="1343242" cy="671621"/>
        </a:xfrm>
        <a:prstGeom prst="roundRect">
          <a:avLst>
            <a:gd name="adj" fmla="val 10000"/>
          </a:avLst>
        </a:prstGeom>
        <a:solidFill>
          <a:schemeClr val="accen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EQUITY</a:t>
          </a:r>
        </a:p>
      </dsp:txBody>
      <dsp:txXfrm>
        <a:off x="5949968" y="21838"/>
        <a:ext cx="1303900" cy="632279"/>
      </dsp:txXfrm>
    </dsp:sp>
    <dsp:sp modelId="{E18E4063-33D1-4BB3-9732-A91A88BD616C}">
      <dsp:nvSpPr>
        <dsp:cNvPr id="0" name=""/>
        <dsp:cNvSpPr/>
      </dsp:nvSpPr>
      <dsp:spPr>
        <a:xfrm>
          <a:off x="5393000" y="1083123"/>
          <a:ext cx="537297" cy="54438"/>
        </a:xfrm>
        <a:custGeom>
          <a:avLst/>
          <a:gdLst/>
          <a:ahLst/>
          <a:cxnLst/>
          <a:rect l="0" t="0" r="0" b="0"/>
          <a:pathLst>
            <a:path>
              <a:moveTo>
                <a:pt x="0" y="27219"/>
              </a:moveTo>
              <a:lnTo>
                <a:pt x="537297" y="2721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33350">
            <a:lnSpc>
              <a:spcPct val="90000"/>
            </a:lnSpc>
            <a:spcBef>
              <a:spcPct val="0"/>
            </a:spcBef>
            <a:spcAft>
              <a:spcPct val="35000"/>
            </a:spcAft>
            <a:buNone/>
          </a:pPr>
          <a:endParaRPr lang="en-US" sz="300" kern="1200"/>
        </a:p>
      </dsp:txBody>
      <dsp:txXfrm>
        <a:off x="5648216" y="1096910"/>
        <a:ext cx="26864" cy="26864"/>
      </dsp:txXfrm>
    </dsp:sp>
    <dsp:sp modelId="{960A79F7-C483-4B25-96C4-68A4B89FC198}">
      <dsp:nvSpPr>
        <dsp:cNvPr id="0" name=""/>
        <dsp:cNvSpPr/>
      </dsp:nvSpPr>
      <dsp:spPr>
        <a:xfrm>
          <a:off x="5930297" y="774532"/>
          <a:ext cx="1343242" cy="671621"/>
        </a:xfrm>
        <a:prstGeom prst="roundRect">
          <a:avLst>
            <a:gd name="adj" fmla="val 10000"/>
          </a:avLst>
        </a:prstGeom>
        <a:solidFill>
          <a:schemeClr val="accen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DEBT</a:t>
          </a:r>
        </a:p>
      </dsp:txBody>
      <dsp:txXfrm>
        <a:off x="5949968" y="794203"/>
        <a:ext cx="1303900" cy="632279"/>
      </dsp:txXfrm>
    </dsp:sp>
    <dsp:sp modelId="{5ED6FD87-3D41-4A57-8B32-FA7A7AB214DA}">
      <dsp:nvSpPr>
        <dsp:cNvPr id="0" name=""/>
        <dsp:cNvSpPr/>
      </dsp:nvSpPr>
      <dsp:spPr>
        <a:xfrm rot="3310531">
          <a:off x="5191214" y="1469305"/>
          <a:ext cx="940869" cy="54438"/>
        </a:xfrm>
        <a:custGeom>
          <a:avLst/>
          <a:gdLst/>
          <a:ahLst/>
          <a:cxnLst/>
          <a:rect l="0" t="0" r="0" b="0"/>
          <a:pathLst>
            <a:path>
              <a:moveTo>
                <a:pt x="0" y="27219"/>
              </a:moveTo>
              <a:lnTo>
                <a:pt x="940869" y="2721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638127" y="1473003"/>
        <a:ext cx="47043" cy="47043"/>
      </dsp:txXfrm>
    </dsp:sp>
    <dsp:sp modelId="{CF47585D-77FE-411C-B83C-B3AAB91FB012}">
      <dsp:nvSpPr>
        <dsp:cNvPr id="0" name=""/>
        <dsp:cNvSpPr/>
      </dsp:nvSpPr>
      <dsp:spPr>
        <a:xfrm>
          <a:off x="5930297" y="1546896"/>
          <a:ext cx="1343242" cy="671621"/>
        </a:xfrm>
        <a:prstGeom prst="roundRect">
          <a:avLst>
            <a:gd name="adj" fmla="val 10000"/>
          </a:avLst>
        </a:prstGeom>
        <a:solidFill>
          <a:schemeClr val="accen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MUTUAL FUNDS</a:t>
          </a:r>
        </a:p>
      </dsp:txBody>
      <dsp:txXfrm>
        <a:off x="5949968" y="1566567"/>
        <a:ext cx="1303900" cy="6322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F9F374-9062-44D4-BAEC-EB3F6BF6DEE9}">
      <dsp:nvSpPr>
        <dsp:cNvPr id="0" name=""/>
        <dsp:cNvSpPr/>
      </dsp:nvSpPr>
      <dsp:spPr>
        <a:xfrm>
          <a:off x="1132611" y="45719"/>
          <a:ext cx="2194560" cy="2194560"/>
        </a:xfrm>
        <a:prstGeom prst="ellipse">
          <a:avLst/>
        </a:prstGeom>
        <a:solidFill>
          <a:schemeClr val="accent3">
            <a:lumMod val="60000"/>
            <a:lumOff val="4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r>
            <a:rPr lang="en-US" sz="1700" kern="1200" dirty="0"/>
            <a:t>Improvement in Market design and regulation</a:t>
          </a:r>
        </a:p>
      </dsp:txBody>
      <dsp:txXfrm>
        <a:off x="1425219" y="429767"/>
        <a:ext cx="1609344" cy="987552"/>
      </dsp:txXfrm>
    </dsp:sp>
    <dsp:sp modelId="{4C6CE069-0F0D-4DCA-9AC3-58F024F257AC}">
      <dsp:nvSpPr>
        <dsp:cNvPr id="0" name=""/>
        <dsp:cNvSpPr/>
      </dsp:nvSpPr>
      <dsp:spPr>
        <a:xfrm>
          <a:off x="1924481" y="1417320"/>
          <a:ext cx="2194560" cy="2194560"/>
        </a:xfrm>
        <a:prstGeom prst="ellipse">
          <a:avLst/>
        </a:prstGeom>
        <a:solidFill>
          <a:schemeClr val="accent3">
            <a:lumMod val="60000"/>
            <a:lumOff val="4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r>
            <a:rPr lang="en-US" sz="1700" kern="1200" dirty="0"/>
            <a:t>Increase in market efficiency and transparency</a:t>
          </a:r>
        </a:p>
      </dsp:txBody>
      <dsp:txXfrm>
        <a:off x="2595651" y="1984248"/>
        <a:ext cx="1316736" cy="1207008"/>
      </dsp:txXfrm>
    </dsp:sp>
    <dsp:sp modelId="{6A67206A-7FE5-41CA-907E-62EF5C1868A4}">
      <dsp:nvSpPr>
        <dsp:cNvPr id="0" name=""/>
        <dsp:cNvSpPr/>
      </dsp:nvSpPr>
      <dsp:spPr>
        <a:xfrm>
          <a:off x="340741" y="1417320"/>
          <a:ext cx="2194560" cy="2194560"/>
        </a:xfrm>
        <a:prstGeom prst="ellipse">
          <a:avLst/>
        </a:prstGeom>
        <a:solidFill>
          <a:schemeClr val="accent3">
            <a:lumMod val="60000"/>
            <a:lumOff val="4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r>
            <a:rPr lang="en-US" sz="1700" kern="1200" dirty="0"/>
            <a:t>Availability of newer products</a:t>
          </a:r>
        </a:p>
      </dsp:txBody>
      <dsp:txXfrm>
        <a:off x="547395" y="1984248"/>
        <a:ext cx="1316736" cy="12070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AE24FD-813E-4C21-90B2-ED2B4816CEC5}">
      <dsp:nvSpPr>
        <dsp:cNvPr id="0" name=""/>
        <dsp:cNvSpPr/>
      </dsp:nvSpPr>
      <dsp:spPr>
        <a:xfrm>
          <a:off x="7105285" y="2884772"/>
          <a:ext cx="285602" cy="875849"/>
        </a:xfrm>
        <a:custGeom>
          <a:avLst/>
          <a:gdLst/>
          <a:ahLst/>
          <a:cxnLst/>
          <a:rect l="0" t="0" r="0" b="0"/>
          <a:pathLst>
            <a:path>
              <a:moveTo>
                <a:pt x="0" y="0"/>
              </a:moveTo>
              <a:lnTo>
                <a:pt x="0" y="875849"/>
              </a:lnTo>
              <a:lnTo>
                <a:pt x="285602" y="875849"/>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DE28691-813F-45AC-B4AC-0B0FE38BDAF1}">
      <dsp:nvSpPr>
        <dsp:cNvPr id="0" name=""/>
        <dsp:cNvSpPr/>
      </dsp:nvSpPr>
      <dsp:spPr>
        <a:xfrm>
          <a:off x="4411097" y="1532918"/>
          <a:ext cx="3455796" cy="399844"/>
        </a:xfrm>
        <a:custGeom>
          <a:avLst/>
          <a:gdLst/>
          <a:ahLst/>
          <a:cxnLst/>
          <a:rect l="0" t="0" r="0" b="0"/>
          <a:pathLst>
            <a:path>
              <a:moveTo>
                <a:pt x="0" y="0"/>
              </a:moveTo>
              <a:lnTo>
                <a:pt x="0" y="199922"/>
              </a:lnTo>
              <a:lnTo>
                <a:pt x="3455796" y="199922"/>
              </a:lnTo>
              <a:lnTo>
                <a:pt x="3455796" y="399844"/>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6919AE7-AF00-46DC-A22A-B737400BB0E3}">
      <dsp:nvSpPr>
        <dsp:cNvPr id="0" name=""/>
        <dsp:cNvSpPr/>
      </dsp:nvSpPr>
      <dsp:spPr>
        <a:xfrm>
          <a:off x="4801421" y="2884772"/>
          <a:ext cx="285602" cy="875849"/>
        </a:xfrm>
        <a:custGeom>
          <a:avLst/>
          <a:gdLst/>
          <a:ahLst/>
          <a:cxnLst/>
          <a:rect l="0" t="0" r="0" b="0"/>
          <a:pathLst>
            <a:path>
              <a:moveTo>
                <a:pt x="0" y="0"/>
              </a:moveTo>
              <a:lnTo>
                <a:pt x="0" y="875849"/>
              </a:lnTo>
              <a:lnTo>
                <a:pt x="285602" y="875849"/>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5E09AAF-E707-485C-8976-38644DB95CEA}">
      <dsp:nvSpPr>
        <dsp:cNvPr id="0" name=""/>
        <dsp:cNvSpPr/>
      </dsp:nvSpPr>
      <dsp:spPr>
        <a:xfrm>
          <a:off x="4411097" y="1532918"/>
          <a:ext cx="1151932" cy="399844"/>
        </a:xfrm>
        <a:custGeom>
          <a:avLst/>
          <a:gdLst/>
          <a:ahLst/>
          <a:cxnLst/>
          <a:rect l="0" t="0" r="0" b="0"/>
          <a:pathLst>
            <a:path>
              <a:moveTo>
                <a:pt x="0" y="0"/>
              </a:moveTo>
              <a:lnTo>
                <a:pt x="0" y="199922"/>
              </a:lnTo>
              <a:lnTo>
                <a:pt x="1151932" y="199922"/>
              </a:lnTo>
              <a:lnTo>
                <a:pt x="1151932" y="399844"/>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D218294-461C-4143-AEDA-532EE0AD0039}">
      <dsp:nvSpPr>
        <dsp:cNvPr id="0" name=""/>
        <dsp:cNvSpPr/>
      </dsp:nvSpPr>
      <dsp:spPr>
        <a:xfrm>
          <a:off x="3259165" y="1532918"/>
          <a:ext cx="1151932" cy="399844"/>
        </a:xfrm>
        <a:custGeom>
          <a:avLst/>
          <a:gdLst/>
          <a:ahLst/>
          <a:cxnLst/>
          <a:rect l="0" t="0" r="0" b="0"/>
          <a:pathLst>
            <a:path>
              <a:moveTo>
                <a:pt x="1151932" y="0"/>
              </a:moveTo>
              <a:lnTo>
                <a:pt x="1151932" y="199922"/>
              </a:lnTo>
              <a:lnTo>
                <a:pt x="0" y="199922"/>
              </a:lnTo>
              <a:lnTo>
                <a:pt x="0" y="399844"/>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AE2A710-8714-4543-A677-5D9D34DEDE72}">
      <dsp:nvSpPr>
        <dsp:cNvPr id="0" name=""/>
        <dsp:cNvSpPr/>
      </dsp:nvSpPr>
      <dsp:spPr>
        <a:xfrm>
          <a:off x="193693" y="2884772"/>
          <a:ext cx="285602" cy="875849"/>
        </a:xfrm>
        <a:custGeom>
          <a:avLst/>
          <a:gdLst/>
          <a:ahLst/>
          <a:cxnLst/>
          <a:rect l="0" t="0" r="0" b="0"/>
          <a:pathLst>
            <a:path>
              <a:moveTo>
                <a:pt x="0" y="0"/>
              </a:moveTo>
              <a:lnTo>
                <a:pt x="0" y="875849"/>
              </a:lnTo>
              <a:lnTo>
                <a:pt x="285602" y="875849"/>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B2602D9-0163-4201-9EEA-C36B66CDF1E6}">
      <dsp:nvSpPr>
        <dsp:cNvPr id="0" name=""/>
        <dsp:cNvSpPr/>
      </dsp:nvSpPr>
      <dsp:spPr>
        <a:xfrm>
          <a:off x="955301" y="1532918"/>
          <a:ext cx="3455796" cy="399844"/>
        </a:xfrm>
        <a:custGeom>
          <a:avLst/>
          <a:gdLst/>
          <a:ahLst/>
          <a:cxnLst/>
          <a:rect l="0" t="0" r="0" b="0"/>
          <a:pathLst>
            <a:path>
              <a:moveTo>
                <a:pt x="3455796" y="0"/>
              </a:moveTo>
              <a:lnTo>
                <a:pt x="3455796" y="199922"/>
              </a:lnTo>
              <a:lnTo>
                <a:pt x="0" y="199922"/>
              </a:lnTo>
              <a:lnTo>
                <a:pt x="0" y="399844"/>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AD059C6-81E1-4965-A7BB-CEAE893F49ED}">
      <dsp:nvSpPr>
        <dsp:cNvPr id="0" name=""/>
        <dsp:cNvSpPr/>
      </dsp:nvSpPr>
      <dsp:spPr>
        <a:xfrm>
          <a:off x="3459087" y="580908"/>
          <a:ext cx="1904019" cy="952009"/>
        </a:xfrm>
        <a:prstGeom prst="rect">
          <a:avLst/>
        </a:prstGeom>
        <a:solidFill>
          <a:schemeClr val="accent2">
            <a:lumMod val="50000"/>
          </a:schemeClr>
        </a:solidFill>
        <a:ln>
          <a:solidFill>
            <a:schemeClr val="tx1"/>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b="1" kern="1200">
              <a:solidFill>
                <a:schemeClr val="bg1"/>
              </a:solidFill>
            </a:rPr>
            <a:t>SEBI - Regulator</a:t>
          </a:r>
          <a:endParaRPr lang="en-US" sz="1500" b="1" kern="1200" dirty="0">
            <a:solidFill>
              <a:schemeClr val="bg1"/>
            </a:solidFill>
          </a:endParaRPr>
        </a:p>
      </dsp:txBody>
      <dsp:txXfrm>
        <a:off x="3459087" y="580908"/>
        <a:ext cx="1904019" cy="952009"/>
      </dsp:txXfrm>
    </dsp:sp>
    <dsp:sp modelId="{B2CAD0BC-7355-421B-A8EA-4CB1C6DB155C}">
      <dsp:nvSpPr>
        <dsp:cNvPr id="0" name=""/>
        <dsp:cNvSpPr/>
      </dsp:nvSpPr>
      <dsp:spPr>
        <a:xfrm>
          <a:off x="3291" y="1932762"/>
          <a:ext cx="1904019" cy="952009"/>
        </a:xfrm>
        <a:prstGeom prst="rect">
          <a:avLst/>
        </a:prstGeom>
        <a:solidFill>
          <a:schemeClr val="accent3">
            <a:lumMod val="60000"/>
            <a:lumOff val="40000"/>
          </a:schemeClr>
        </a:solidFill>
        <a:ln>
          <a:solidFill>
            <a:schemeClr val="tx1"/>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b="1" kern="1200" dirty="0">
              <a:solidFill>
                <a:schemeClr val="tx1"/>
              </a:solidFill>
            </a:rPr>
            <a:t>Stock Exchanges</a:t>
          </a:r>
        </a:p>
      </dsp:txBody>
      <dsp:txXfrm>
        <a:off x="3291" y="1932762"/>
        <a:ext cx="1904019" cy="952009"/>
      </dsp:txXfrm>
    </dsp:sp>
    <dsp:sp modelId="{14ECDD53-A9C1-433B-A915-08E38002BC52}">
      <dsp:nvSpPr>
        <dsp:cNvPr id="0" name=""/>
        <dsp:cNvSpPr/>
      </dsp:nvSpPr>
      <dsp:spPr>
        <a:xfrm>
          <a:off x="479296" y="3284616"/>
          <a:ext cx="1904019" cy="952009"/>
        </a:xfrm>
        <a:prstGeom prst="rect">
          <a:avLst/>
        </a:prstGeom>
        <a:solidFill>
          <a:schemeClr val="accent4">
            <a:lumMod val="40000"/>
            <a:lumOff val="60000"/>
          </a:schemeClr>
        </a:solidFill>
        <a:ln>
          <a:solidFill>
            <a:schemeClr val="tx1"/>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b="1" kern="1200" dirty="0">
              <a:solidFill>
                <a:schemeClr val="tx1"/>
              </a:solidFill>
            </a:rPr>
            <a:t>Brokers</a:t>
          </a:r>
        </a:p>
      </dsp:txBody>
      <dsp:txXfrm>
        <a:off x="479296" y="3284616"/>
        <a:ext cx="1904019" cy="952009"/>
      </dsp:txXfrm>
    </dsp:sp>
    <dsp:sp modelId="{EA317BA4-604C-4E28-87B3-34C3426127D8}">
      <dsp:nvSpPr>
        <dsp:cNvPr id="0" name=""/>
        <dsp:cNvSpPr/>
      </dsp:nvSpPr>
      <dsp:spPr>
        <a:xfrm>
          <a:off x="2307155" y="1932762"/>
          <a:ext cx="1904019" cy="952009"/>
        </a:xfrm>
        <a:prstGeom prst="rect">
          <a:avLst/>
        </a:prstGeom>
        <a:solidFill>
          <a:schemeClr val="accent3">
            <a:lumMod val="60000"/>
            <a:lumOff val="40000"/>
          </a:schemeClr>
        </a:solidFill>
        <a:ln>
          <a:solidFill>
            <a:schemeClr val="tx1"/>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b="1" kern="1200" dirty="0">
              <a:solidFill>
                <a:schemeClr val="tx1"/>
              </a:solidFill>
            </a:rPr>
            <a:t>Clearing Corporations</a:t>
          </a:r>
        </a:p>
      </dsp:txBody>
      <dsp:txXfrm>
        <a:off x="2307155" y="1932762"/>
        <a:ext cx="1904019" cy="952009"/>
      </dsp:txXfrm>
    </dsp:sp>
    <dsp:sp modelId="{EBF5C29B-4DCA-4F77-8D6D-E2D6CD06B65C}">
      <dsp:nvSpPr>
        <dsp:cNvPr id="0" name=""/>
        <dsp:cNvSpPr/>
      </dsp:nvSpPr>
      <dsp:spPr>
        <a:xfrm>
          <a:off x="4611019" y="1932762"/>
          <a:ext cx="1904019" cy="952009"/>
        </a:xfrm>
        <a:prstGeom prst="rect">
          <a:avLst/>
        </a:prstGeom>
        <a:solidFill>
          <a:schemeClr val="accent3">
            <a:lumMod val="60000"/>
            <a:lumOff val="40000"/>
          </a:schemeClr>
        </a:solidFill>
        <a:ln>
          <a:solidFill>
            <a:schemeClr val="tx1"/>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b="1" kern="1200" dirty="0">
              <a:solidFill>
                <a:schemeClr val="tx1"/>
              </a:solidFill>
            </a:rPr>
            <a:t>Depositories</a:t>
          </a:r>
        </a:p>
      </dsp:txBody>
      <dsp:txXfrm>
        <a:off x="4611019" y="1932762"/>
        <a:ext cx="1904019" cy="952009"/>
      </dsp:txXfrm>
    </dsp:sp>
    <dsp:sp modelId="{51CE871E-E088-4DCD-A221-7DF2CEA6253C}">
      <dsp:nvSpPr>
        <dsp:cNvPr id="0" name=""/>
        <dsp:cNvSpPr/>
      </dsp:nvSpPr>
      <dsp:spPr>
        <a:xfrm>
          <a:off x="5087024" y="3284616"/>
          <a:ext cx="1904019" cy="952009"/>
        </a:xfrm>
        <a:prstGeom prst="rect">
          <a:avLst/>
        </a:prstGeom>
        <a:solidFill>
          <a:schemeClr val="accent4">
            <a:lumMod val="40000"/>
            <a:lumOff val="60000"/>
          </a:schemeClr>
        </a:solidFill>
        <a:ln>
          <a:solidFill>
            <a:schemeClr val="tx1"/>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b="1" kern="1200" dirty="0">
              <a:solidFill>
                <a:schemeClr val="tx1"/>
              </a:solidFill>
            </a:rPr>
            <a:t>Depository Participants (DPs)</a:t>
          </a:r>
        </a:p>
      </dsp:txBody>
      <dsp:txXfrm>
        <a:off x="5087024" y="3284616"/>
        <a:ext cx="1904019" cy="952009"/>
      </dsp:txXfrm>
    </dsp:sp>
    <dsp:sp modelId="{9F02C038-E33D-4C07-8057-40EB73E1E390}">
      <dsp:nvSpPr>
        <dsp:cNvPr id="0" name=""/>
        <dsp:cNvSpPr/>
      </dsp:nvSpPr>
      <dsp:spPr>
        <a:xfrm>
          <a:off x="6914883" y="1932762"/>
          <a:ext cx="1904019" cy="952009"/>
        </a:xfrm>
        <a:prstGeom prst="rect">
          <a:avLst/>
        </a:prstGeom>
        <a:solidFill>
          <a:schemeClr val="accent3">
            <a:lumMod val="60000"/>
            <a:lumOff val="40000"/>
          </a:schemeClr>
        </a:solidFill>
        <a:ln>
          <a:solidFill>
            <a:schemeClr val="tx1"/>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b="1" kern="1200" dirty="0">
              <a:solidFill>
                <a:schemeClr val="tx1"/>
              </a:solidFill>
            </a:rPr>
            <a:t>Companies</a:t>
          </a:r>
        </a:p>
      </dsp:txBody>
      <dsp:txXfrm>
        <a:off x="6914883" y="1932762"/>
        <a:ext cx="1904019" cy="952009"/>
      </dsp:txXfrm>
    </dsp:sp>
    <dsp:sp modelId="{B7CC521C-F630-4296-856E-951C0CB98362}">
      <dsp:nvSpPr>
        <dsp:cNvPr id="0" name=""/>
        <dsp:cNvSpPr/>
      </dsp:nvSpPr>
      <dsp:spPr>
        <a:xfrm>
          <a:off x="7390888" y="3284616"/>
          <a:ext cx="1904019" cy="952009"/>
        </a:xfrm>
        <a:prstGeom prst="rect">
          <a:avLst/>
        </a:prstGeom>
        <a:solidFill>
          <a:schemeClr val="accent4">
            <a:lumMod val="40000"/>
            <a:lumOff val="60000"/>
          </a:schemeClr>
        </a:solidFill>
        <a:ln>
          <a:solidFill>
            <a:schemeClr val="tx1"/>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b="1" kern="1200" dirty="0">
              <a:solidFill>
                <a:schemeClr val="tx1"/>
              </a:solidFill>
            </a:rPr>
            <a:t>Other Intermediaries (Merchant Bankers, RTAs, etc.)</a:t>
          </a:r>
        </a:p>
      </dsp:txBody>
      <dsp:txXfrm>
        <a:off x="7390888" y="3284616"/>
        <a:ext cx="1904019" cy="95200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A3AE25-C581-48B8-B6CC-904BD39D3750}">
      <dsp:nvSpPr>
        <dsp:cNvPr id="0" name=""/>
        <dsp:cNvSpPr/>
      </dsp:nvSpPr>
      <dsp:spPr>
        <a:xfrm>
          <a:off x="3538666" y="1696690"/>
          <a:ext cx="2194298" cy="1787266"/>
        </a:xfrm>
        <a:prstGeom prst="roundRect">
          <a:avLst/>
        </a:prstGeom>
        <a:solidFill>
          <a:schemeClr val="accent2">
            <a:lumMod val="40000"/>
            <a:lumOff val="6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marL="0" lvl="0" indent="0" algn="ctr" defTabSz="977900">
            <a:lnSpc>
              <a:spcPct val="90000"/>
            </a:lnSpc>
            <a:spcBef>
              <a:spcPct val="0"/>
            </a:spcBef>
            <a:spcAft>
              <a:spcPct val="35000"/>
            </a:spcAft>
            <a:buNone/>
          </a:pPr>
          <a:r>
            <a:rPr lang="en-US" sz="2200" b="1" kern="1200" dirty="0">
              <a:solidFill>
                <a:schemeClr val="tx1"/>
              </a:solidFill>
            </a:rPr>
            <a:t>Accounts needed to trade in securities market</a:t>
          </a:r>
        </a:p>
      </dsp:txBody>
      <dsp:txXfrm>
        <a:off x="3625913" y="1783937"/>
        <a:ext cx="2019804" cy="1612772"/>
      </dsp:txXfrm>
    </dsp:sp>
    <dsp:sp modelId="{84F2C3B0-898A-4EDA-9887-7C04C9CD7D19}">
      <dsp:nvSpPr>
        <dsp:cNvPr id="0" name=""/>
        <dsp:cNvSpPr/>
      </dsp:nvSpPr>
      <dsp:spPr>
        <a:xfrm rot="16096438">
          <a:off x="4513674" y="1604303"/>
          <a:ext cx="184857" cy="0"/>
        </a:xfrm>
        <a:custGeom>
          <a:avLst/>
          <a:gdLst/>
          <a:ahLst/>
          <a:cxnLst/>
          <a:rect l="0" t="0" r="0" b="0"/>
          <a:pathLst>
            <a:path>
              <a:moveTo>
                <a:pt x="0" y="0"/>
              </a:moveTo>
              <a:lnTo>
                <a:pt x="184857"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126AC9-66E8-4C5B-8EBB-306044B4D5D8}">
      <dsp:nvSpPr>
        <dsp:cNvPr id="0" name=""/>
        <dsp:cNvSpPr/>
      </dsp:nvSpPr>
      <dsp:spPr>
        <a:xfrm>
          <a:off x="1379744" y="3664"/>
          <a:ext cx="6401699" cy="1508251"/>
        </a:xfrm>
        <a:prstGeom prst="roundRect">
          <a:avLst/>
        </a:prstGeom>
        <a:solidFill>
          <a:schemeClr val="accent4">
            <a:lumMod val="75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933450">
            <a:lnSpc>
              <a:spcPct val="90000"/>
            </a:lnSpc>
            <a:spcBef>
              <a:spcPct val="0"/>
            </a:spcBef>
            <a:spcAft>
              <a:spcPct val="35000"/>
            </a:spcAft>
            <a:buNone/>
          </a:pPr>
          <a:r>
            <a:rPr lang="en-US" sz="2100" b="1" u="sng" kern="1200" dirty="0"/>
            <a:t>Savings Bank Account</a:t>
          </a:r>
        </a:p>
        <a:p>
          <a:pPr marL="0" lvl="0" indent="0" algn="ctr" defTabSz="933450">
            <a:lnSpc>
              <a:spcPct val="90000"/>
            </a:lnSpc>
            <a:spcBef>
              <a:spcPct val="0"/>
            </a:spcBef>
            <a:spcAft>
              <a:spcPct val="35000"/>
            </a:spcAft>
            <a:buNone/>
          </a:pPr>
          <a:r>
            <a:rPr lang="en-US" sz="1900" kern="1200" dirty="0"/>
            <a:t>- Savings </a:t>
          </a:r>
          <a:r>
            <a:rPr lang="en-US" sz="1800" kern="1200" dirty="0"/>
            <a:t>Account can be in any bank</a:t>
          </a:r>
        </a:p>
        <a:p>
          <a:pPr marL="0" lvl="0" indent="0" algn="ctr" defTabSz="933450">
            <a:lnSpc>
              <a:spcPct val="90000"/>
            </a:lnSpc>
            <a:spcBef>
              <a:spcPct val="0"/>
            </a:spcBef>
            <a:spcAft>
              <a:spcPct val="35000"/>
            </a:spcAft>
            <a:buNone/>
          </a:pPr>
          <a:r>
            <a:rPr lang="en-US" sz="1800" kern="1200" dirty="0"/>
            <a:t>- Transfer/ receipt of funds from buying/ selling of securities</a:t>
          </a:r>
        </a:p>
      </dsp:txBody>
      <dsp:txXfrm>
        <a:off x="1453371" y="77291"/>
        <a:ext cx="6254445" cy="1360997"/>
      </dsp:txXfrm>
    </dsp:sp>
    <dsp:sp modelId="{4602EA51-10FB-4286-968E-E1680AF847EC}">
      <dsp:nvSpPr>
        <dsp:cNvPr id="0" name=""/>
        <dsp:cNvSpPr/>
      </dsp:nvSpPr>
      <dsp:spPr>
        <a:xfrm rot="2138755">
          <a:off x="5701514" y="3474958"/>
          <a:ext cx="335714" cy="0"/>
        </a:xfrm>
        <a:custGeom>
          <a:avLst/>
          <a:gdLst/>
          <a:ahLst/>
          <a:cxnLst/>
          <a:rect l="0" t="0" r="0" b="0"/>
          <a:pathLst>
            <a:path>
              <a:moveTo>
                <a:pt x="0" y="0"/>
              </a:moveTo>
              <a:lnTo>
                <a:pt x="335714"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2E483A-5ECF-4677-AD15-28F8EB2F9E52}">
      <dsp:nvSpPr>
        <dsp:cNvPr id="0" name=""/>
        <dsp:cNvSpPr/>
      </dsp:nvSpPr>
      <dsp:spPr>
        <a:xfrm>
          <a:off x="5163245" y="3572781"/>
          <a:ext cx="4065054" cy="1706792"/>
        </a:xfrm>
        <a:prstGeom prst="roundRect">
          <a:avLst/>
        </a:prstGeom>
        <a:solidFill>
          <a:schemeClr val="accent4">
            <a:lumMod val="75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933450">
            <a:lnSpc>
              <a:spcPct val="90000"/>
            </a:lnSpc>
            <a:spcBef>
              <a:spcPct val="0"/>
            </a:spcBef>
            <a:spcAft>
              <a:spcPct val="35000"/>
            </a:spcAft>
            <a:buNone/>
          </a:pPr>
          <a:r>
            <a:rPr lang="en-US" sz="2100" b="1" u="sng" kern="1200" dirty="0" err="1"/>
            <a:t>Demat</a:t>
          </a:r>
          <a:r>
            <a:rPr lang="en-US" sz="1700" b="1" u="sng" kern="1200" dirty="0"/>
            <a:t> </a:t>
          </a:r>
          <a:r>
            <a:rPr lang="en-US" sz="2100" b="1" u="sng" kern="1200" dirty="0"/>
            <a:t>Account</a:t>
          </a:r>
        </a:p>
        <a:p>
          <a:pPr marL="0" lvl="0" indent="0" algn="ctr" defTabSz="933450">
            <a:lnSpc>
              <a:spcPct val="90000"/>
            </a:lnSpc>
            <a:spcBef>
              <a:spcPct val="0"/>
            </a:spcBef>
            <a:spcAft>
              <a:spcPct val="35000"/>
            </a:spcAft>
            <a:buNone/>
          </a:pPr>
          <a:r>
            <a:rPr lang="en-US" sz="1800" kern="1200" dirty="0"/>
            <a:t>- With a SEBI registered Depository Participant (DP)</a:t>
          </a:r>
        </a:p>
        <a:p>
          <a:pPr marL="0" lvl="0" indent="0" algn="ctr" defTabSz="933450">
            <a:lnSpc>
              <a:spcPct val="90000"/>
            </a:lnSpc>
            <a:spcBef>
              <a:spcPct val="0"/>
            </a:spcBef>
            <a:spcAft>
              <a:spcPct val="35000"/>
            </a:spcAft>
            <a:buNone/>
          </a:pPr>
          <a:r>
            <a:rPr lang="en-US" sz="1800" kern="1200" dirty="0"/>
            <a:t>- To hold shares in </a:t>
          </a:r>
          <a:r>
            <a:rPr lang="en-US" sz="1800" kern="1200" dirty="0" err="1"/>
            <a:t>Demat</a:t>
          </a:r>
          <a:r>
            <a:rPr lang="en-US" sz="1800" kern="1200" dirty="0"/>
            <a:t> (electronic) mode</a:t>
          </a:r>
        </a:p>
      </dsp:txBody>
      <dsp:txXfrm>
        <a:off x="5246564" y="3656100"/>
        <a:ext cx="3898416" cy="1540154"/>
      </dsp:txXfrm>
    </dsp:sp>
    <dsp:sp modelId="{46F59582-D2BF-438E-80F1-B7ADFD8F4EB6}">
      <dsp:nvSpPr>
        <dsp:cNvPr id="0" name=""/>
        <dsp:cNvSpPr/>
      </dsp:nvSpPr>
      <dsp:spPr>
        <a:xfrm rot="8726323">
          <a:off x="3204532" y="3450049"/>
          <a:ext cx="366471" cy="0"/>
        </a:xfrm>
        <a:custGeom>
          <a:avLst/>
          <a:gdLst/>
          <a:ahLst/>
          <a:cxnLst/>
          <a:rect l="0" t="0" r="0" b="0"/>
          <a:pathLst>
            <a:path>
              <a:moveTo>
                <a:pt x="0" y="0"/>
              </a:moveTo>
              <a:lnTo>
                <a:pt x="366471"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123D1C-02CF-4253-A090-DF98008C54B2}">
      <dsp:nvSpPr>
        <dsp:cNvPr id="0" name=""/>
        <dsp:cNvSpPr/>
      </dsp:nvSpPr>
      <dsp:spPr>
        <a:xfrm>
          <a:off x="0" y="3553996"/>
          <a:ext cx="3930831" cy="1751700"/>
        </a:xfrm>
        <a:prstGeom prst="roundRect">
          <a:avLst/>
        </a:prstGeom>
        <a:solidFill>
          <a:schemeClr val="accent4">
            <a:lumMod val="75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933450">
            <a:lnSpc>
              <a:spcPct val="90000"/>
            </a:lnSpc>
            <a:spcBef>
              <a:spcPct val="0"/>
            </a:spcBef>
            <a:spcAft>
              <a:spcPct val="35000"/>
            </a:spcAft>
            <a:buNone/>
          </a:pPr>
          <a:r>
            <a:rPr lang="en-US" sz="2100" b="1" u="sng" kern="1200" dirty="0"/>
            <a:t>Trading Account</a:t>
          </a:r>
        </a:p>
        <a:p>
          <a:pPr marL="0" lvl="0" indent="0" algn="ctr" defTabSz="933450">
            <a:lnSpc>
              <a:spcPct val="90000"/>
            </a:lnSpc>
            <a:spcBef>
              <a:spcPct val="0"/>
            </a:spcBef>
            <a:spcAft>
              <a:spcPct val="35000"/>
            </a:spcAft>
            <a:buNone/>
          </a:pPr>
          <a:r>
            <a:rPr lang="en-US" sz="2100" kern="1200" dirty="0"/>
            <a:t>- </a:t>
          </a:r>
          <a:r>
            <a:rPr lang="en-US" sz="1800" kern="1200" dirty="0"/>
            <a:t>With SEBI registered Stock Broker( Trading Member/ TM)</a:t>
          </a:r>
        </a:p>
        <a:p>
          <a:pPr marL="0" lvl="0" indent="0" algn="ctr" defTabSz="933450">
            <a:lnSpc>
              <a:spcPct val="90000"/>
            </a:lnSpc>
            <a:spcBef>
              <a:spcPct val="0"/>
            </a:spcBef>
            <a:spcAft>
              <a:spcPct val="35000"/>
            </a:spcAft>
            <a:buNone/>
          </a:pPr>
          <a:r>
            <a:rPr lang="en-US" sz="1800" kern="1200" dirty="0"/>
            <a:t>- To buy/ sell securities</a:t>
          </a:r>
        </a:p>
      </dsp:txBody>
      <dsp:txXfrm>
        <a:off x="85511" y="3639507"/>
        <a:ext cx="3759809" cy="158067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CDFB05-5F3E-4CEB-B6F3-402753AA4156}">
      <dsp:nvSpPr>
        <dsp:cNvPr id="0" name=""/>
        <dsp:cNvSpPr/>
      </dsp:nvSpPr>
      <dsp:spPr>
        <a:xfrm>
          <a:off x="0" y="2820765"/>
          <a:ext cx="9029700" cy="1850727"/>
        </a:xfrm>
        <a:prstGeom prst="rect">
          <a:avLst/>
        </a:prstGeom>
        <a:solidFill>
          <a:schemeClr val="accent1">
            <a:lumMod val="75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r>
            <a:rPr lang="en-IN" sz="3600" b="1" kern="1200" dirty="0">
              <a:solidFill>
                <a:schemeClr val="bg1"/>
              </a:solidFill>
              <a:latin typeface="Arial" panose="020B0604020202020204" pitchFamily="34" charset="0"/>
              <a:cs typeface="Arial" panose="020B0604020202020204" pitchFamily="34" charset="0"/>
            </a:rPr>
            <a:t>Opening of Accounts</a:t>
          </a:r>
        </a:p>
      </dsp:txBody>
      <dsp:txXfrm>
        <a:off x="0" y="2820765"/>
        <a:ext cx="9029700" cy="999392"/>
      </dsp:txXfrm>
    </dsp:sp>
    <dsp:sp modelId="{F43151B9-1D3C-4BAB-947F-4E1E5585264E}">
      <dsp:nvSpPr>
        <dsp:cNvPr id="0" name=""/>
        <dsp:cNvSpPr/>
      </dsp:nvSpPr>
      <dsp:spPr>
        <a:xfrm>
          <a:off x="0" y="3783143"/>
          <a:ext cx="4514850" cy="851334"/>
        </a:xfrm>
        <a:prstGeom prst="rect">
          <a:avLst/>
        </a:prstGeom>
        <a:solidFill>
          <a:schemeClr val="accent1">
            <a:lumMod val="20000"/>
            <a:lumOff val="80000"/>
          </a:schemeClr>
        </a:solidFill>
        <a:ln w="2540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IN" sz="1800" b="1" kern="1200" dirty="0" err="1">
              <a:solidFill>
                <a:schemeClr val="tx1"/>
              </a:solidFill>
              <a:latin typeface="Arial" panose="020B0604020202020204" pitchFamily="34" charset="0"/>
              <a:cs typeface="Arial" panose="020B0604020202020204" pitchFamily="34" charset="0"/>
            </a:rPr>
            <a:t>Demat</a:t>
          </a:r>
          <a:r>
            <a:rPr lang="en-IN" sz="1800" b="1" kern="1200" dirty="0">
              <a:solidFill>
                <a:schemeClr val="tx1"/>
              </a:solidFill>
              <a:latin typeface="Arial" panose="020B0604020202020204" pitchFamily="34" charset="0"/>
              <a:cs typeface="Arial" panose="020B0604020202020204" pitchFamily="34" charset="0"/>
            </a:rPr>
            <a:t> Account</a:t>
          </a:r>
        </a:p>
      </dsp:txBody>
      <dsp:txXfrm>
        <a:off x="0" y="3783143"/>
        <a:ext cx="4514850" cy="851334"/>
      </dsp:txXfrm>
    </dsp:sp>
    <dsp:sp modelId="{F4667248-1798-4115-882F-E09C4B37818A}">
      <dsp:nvSpPr>
        <dsp:cNvPr id="0" name=""/>
        <dsp:cNvSpPr/>
      </dsp:nvSpPr>
      <dsp:spPr>
        <a:xfrm>
          <a:off x="4514850" y="3783143"/>
          <a:ext cx="4514850" cy="851334"/>
        </a:xfrm>
        <a:prstGeom prst="rect">
          <a:avLst/>
        </a:prstGeom>
        <a:solidFill>
          <a:schemeClr val="accent1">
            <a:lumMod val="20000"/>
            <a:lumOff val="80000"/>
          </a:schemeClr>
        </a:solidFill>
        <a:ln w="2540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IN" sz="1800" b="1" kern="1200" dirty="0">
              <a:solidFill>
                <a:schemeClr val="tx1"/>
              </a:solidFill>
              <a:latin typeface="Arial" panose="020B0604020202020204" pitchFamily="34" charset="0"/>
              <a:cs typeface="Arial" panose="020B0604020202020204" pitchFamily="34" charset="0"/>
            </a:rPr>
            <a:t>Trading Account</a:t>
          </a:r>
        </a:p>
      </dsp:txBody>
      <dsp:txXfrm>
        <a:off x="4514850" y="3783143"/>
        <a:ext cx="4514850" cy="851334"/>
      </dsp:txXfrm>
    </dsp:sp>
    <dsp:sp modelId="{BBA7C25E-2F0C-4C63-8CC6-E870DFFC9473}">
      <dsp:nvSpPr>
        <dsp:cNvPr id="0" name=""/>
        <dsp:cNvSpPr/>
      </dsp:nvSpPr>
      <dsp:spPr>
        <a:xfrm rot="10800000">
          <a:off x="0" y="2107"/>
          <a:ext cx="9029700" cy="2846418"/>
        </a:xfrm>
        <a:prstGeom prst="upArrowCallout">
          <a:avLst/>
        </a:prstGeom>
        <a:solidFill>
          <a:schemeClr val="accent1">
            <a:lumMod val="75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IN" sz="2800" b="1" kern="1200" dirty="0">
              <a:solidFill>
                <a:schemeClr val="bg1"/>
              </a:solidFill>
              <a:latin typeface="Arial" panose="020B0604020202020204" pitchFamily="34" charset="0"/>
              <a:cs typeface="Arial" panose="020B0604020202020204" pitchFamily="34" charset="0"/>
            </a:rPr>
            <a:t>Basic Requirements</a:t>
          </a:r>
        </a:p>
        <a:p>
          <a:pPr marL="0" lvl="0" indent="0" algn="l" defTabSz="1244600">
            <a:lnSpc>
              <a:spcPct val="90000"/>
            </a:lnSpc>
            <a:spcBef>
              <a:spcPct val="0"/>
            </a:spcBef>
            <a:spcAft>
              <a:spcPct val="35000"/>
            </a:spcAft>
            <a:buNone/>
          </a:pPr>
          <a:r>
            <a:rPr lang="en-IN" sz="2400" kern="1200" dirty="0">
              <a:solidFill>
                <a:schemeClr val="bg1"/>
              </a:solidFill>
              <a:latin typeface="Arial" panose="020B0604020202020204" pitchFamily="34" charset="0"/>
              <a:cs typeface="Arial" panose="020B0604020202020204" pitchFamily="34" charset="0"/>
            </a:rPr>
            <a:t>Proof of Identity                                               Proof of Address</a:t>
          </a:r>
        </a:p>
      </dsp:txBody>
      <dsp:txXfrm rot="-10800000">
        <a:off x="0" y="2107"/>
        <a:ext cx="9029700" cy="999092"/>
      </dsp:txXfrm>
    </dsp:sp>
    <dsp:sp modelId="{40D4FC6E-50E9-410F-A780-F3C049B0E7F0}">
      <dsp:nvSpPr>
        <dsp:cNvPr id="0" name=""/>
        <dsp:cNvSpPr/>
      </dsp:nvSpPr>
      <dsp:spPr>
        <a:xfrm>
          <a:off x="4409" y="992251"/>
          <a:ext cx="3006960" cy="868977"/>
        </a:xfrm>
        <a:prstGeom prst="rect">
          <a:avLst/>
        </a:prstGeom>
        <a:solidFill>
          <a:schemeClr val="accent1">
            <a:lumMod val="20000"/>
            <a:lumOff val="80000"/>
          </a:schemeClr>
        </a:solidFill>
        <a:ln w="2540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a:lnSpc>
              <a:spcPct val="90000"/>
            </a:lnSpc>
            <a:spcBef>
              <a:spcPct val="0"/>
            </a:spcBef>
            <a:spcAft>
              <a:spcPct val="35000"/>
            </a:spcAft>
            <a:buNone/>
          </a:pPr>
          <a:r>
            <a:rPr lang="en-IN" sz="1200" kern="1200" dirty="0">
              <a:latin typeface="Arial" panose="020B0604020202020204" pitchFamily="34" charset="0"/>
              <a:cs typeface="Arial" panose="020B0604020202020204" pitchFamily="34" charset="0"/>
            </a:rPr>
            <a:t>PAN</a:t>
          </a:r>
        </a:p>
      </dsp:txBody>
      <dsp:txXfrm>
        <a:off x="4409" y="992251"/>
        <a:ext cx="3006960" cy="868977"/>
      </dsp:txXfrm>
    </dsp:sp>
    <dsp:sp modelId="{620370A4-EF04-43FF-91E9-3074D31D6A0D}">
      <dsp:nvSpPr>
        <dsp:cNvPr id="0" name=""/>
        <dsp:cNvSpPr/>
      </dsp:nvSpPr>
      <dsp:spPr>
        <a:xfrm>
          <a:off x="3011369" y="1001200"/>
          <a:ext cx="3006960" cy="851079"/>
        </a:xfrm>
        <a:prstGeom prst="rect">
          <a:avLst/>
        </a:prstGeom>
        <a:solidFill>
          <a:schemeClr val="accent1">
            <a:lumMod val="20000"/>
            <a:lumOff val="80000"/>
          </a:schemeClr>
        </a:solidFill>
        <a:ln w="2540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a:lnSpc>
              <a:spcPct val="90000"/>
            </a:lnSpc>
            <a:spcBef>
              <a:spcPct val="0"/>
            </a:spcBef>
            <a:spcAft>
              <a:spcPct val="35000"/>
            </a:spcAft>
            <a:buNone/>
          </a:pPr>
          <a:r>
            <a:rPr lang="en-IN" sz="1200" kern="1200" dirty="0">
              <a:latin typeface="Arial" panose="020B0604020202020204" pitchFamily="34" charset="0"/>
              <a:cs typeface="Arial" panose="020B0604020202020204" pitchFamily="34" charset="0"/>
            </a:rPr>
            <a:t>Bank account</a:t>
          </a:r>
        </a:p>
      </dsp:txBody>
      <dsp:txXfrm>
        <a:off x="3011369" y="1001200"/>
        <a:ext cx="3006960" cy="851079"/>
      </dsp:txXfrm>
    </dsp:sp>
    <dsp:sp modelId="{02B572DD-C41C-40C7-9F18-1339F1F8B64C}">
      <dsp:nvSpPr>
        <dsp:cNvPr id="0" name=""/>
        <dsp:cNvSpPr/>
      </dsp:nvSpPr>
      <dsp:spPr>
        <a:xfrm>
          <a:off x="6018330" y="1001200"/>
          <a:ext cx="3006960" cy="851079"/>
        </a:xfrm>
        <a:prstGeom prst="rect">
          <a:avLst/>
        </a:prstGeom>
        <a:solidFill>
          <a:schemeClr val="accent1">
            <a:lumMod val="20000"/>
            <a:lumOff val="80000"/>
          </a:schemeClr>
        </a:solidFill>
        <a:ln w="2540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a:lnSpc>
              <a:spcPct val="90000"/>
            </a:lnSpc>
            <a:spcBef>
              <a:spcPct val="0"/>
            </a:spcBef>
            <a:spcAft>
              <a:spcPct val="35000"/>
            </a:spcAft>
            <a:buNone/>
          </a:pPr>
          <a:r>
            <a:rPr lang="en-IN" sz="1200" kern="1200" dirty="0">
              <a:latin typeface="Arial" panose="020B0604020202020204" pitchFamily="34" charset="0"/>
              <a:cs typeface="Arial" panose="020B0604020202020204" pitchFamily="34" charset="0"/>
            </a:rPr>
            <a:t>Passport/ Driving License/ Voter Identity card/ Aadhar Card / MGNREGA Job Card &amp; Proof of Identity/ any other govt. approved Proof of Address</a:t>
          </a:r>
        </a:p>
      </dsp:txBody>
      <dsp:txXfrm>
        <a:off x="6018330" y="1001200"/>
        <a:ext cx="3006960" cy="85107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04F4E0-CBD2-4766-AA0F-9706928035AA}">
      <dsp:nvSpPr>
        <dsp:cNvPr id="0" name=""/>
        <dsp:cNvSpPr/>
      </dsp:nvSpPr>
      <dsp:spPr>
        <a:xfrm>
          <a:off x="7234627" y="2275169"/>
          <a:ext cx="737815" cy="443228"/>
        </a:xfrm>
        <a:custGeom>
          <a:avLst/>
          <a:gdLst/>
          <a:ahLst/>
          <a:cxnLst/>
          <a:rect l="0" t="0" r="0" b="0"/>
          <a:pathLst>
            <a:path>
              <a:moveTo>
                <a:pt x="0" y="0"/>
              </a:moveTo>
              <a:lnTo>
                <a:pt x="0" y="331543"/>
              </a:lnTo>
              <a:lnTo>
                <a:pt x="737815" y="331543"/>
              </a:lnTo>
              <a:lnTo>
                <a:pt x="737815" y="443228"/>
              </a:lnTo>
            </a:path>
          </a:pathLst>
        </a:custGeom>
        <a:noFill/>
        <a:ln w="25400" cap="flat" cmpd="sng" algn="ctr">
          <a:solidFill>
            <a:schemeClr val="accent4">
              <a:hueOff val="0"/>
              <a:satOff val="0"/>
              <a:lumOff val="0"/>
              <a:alphaOff val="0"/>
            </a:schemeClr>
          </a:solidFill>
          <a:prstDash val="solid"/>
        </a:ln>
        <a:effectLst>
          <a:innerShdw blurRad="114300">
            <a:prstClr val="black"/>
          </a:innerShdw>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420E14A-9580-417A-8361-548808C2C3B9}">
      <dsp:nvSpPr>
        <dsp:cNvPr id="0" name=""/>
        <dsp:cNvSpPr/>
      </dsp:nvSpPr>
      <dsp:spPr>
        <a:xfrm>
          <a:off x="6218454" y="2275169"/>
          <a:ext cx="1016172" cy="427595"/>
        </a:xfrm>
        <a:custGeom>
          <a:avLst/>
          <a:gdLst/>
          <a:ahLst/>
          <a:cxnLst/>
          <a:rect l="0" t="0" r="0" b="0"/>
          <a:pathLst>
            <a:path>
              <a:moveTo>
                <a:pt x="1016172" y="0"/>
              </a:moveTo>
              <a:lnTo>
                <a:pt x="1016172" y="315910"/>
              </a:lnTo>
              <a:lnTo>
                <a:pt x="0" y="315910"/>
              </a:lnTo>
              <a:lnTo>
                <a:pt x="0" y="427595"/>
              </a:lnTo>
            </a:path>
          </a:pathLst>
        </a:custGeom>
        <a:noFill/>
        <a:ln w="25400" cap="flat" cmpd="sng" algn="ctr">
          <a:solidFill>
            <a:schemeClr val="accent4">
              <a:hueOff val="0"/>
              <a:satOff val="0"/>
              <a:lumOff val="0"/>
              <a:alphaOff val="0"/>
            </a:schemeClr>
          </a:solidFill>
          <a:prstDash val="solid"/>
        </a:ln>
        <a:effectLst>
          <a:innerShdw blurRad="114300">
            <a:prstClr val="black"/>
          </a:innerShdw>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2D72278-E757-45C4-84D4-6E66347F5F9E}">
      <dsp:nvSpPr>
        <dsp:cNvPr id="0" name=""/>
        <dsp:cNvSpPr/>
      </dsp:nvSpPr>
      <dsp:spPr>
        <a:xfrm>
          <a:off x="5024371" y="1158990"/>
          <a:ext cx="2210255" cy="350626"/>
        </a:xfrm>
        <a:custGeom>
          <a:avLst/>
          <a:gdLst/>
          <a:ahLst/>
          <a:cxnLst/>
          <a:rect l="0" t="0" r="0" b="0"/>
          <a:pathLst>
            <a:path>
              <a:moveTo>
                <a:pt x="0" y="0"/>
              </a:moveTo>
              <a:lnTo>
                <a:pt x="0" y="238942"/>
              </a:lnTo>
              <a:lnTo>
                <a:pt x="2210255" y="238942"/>
              </a:lnTo>
              <a:lnTo>
                <a:pt x="2210255" y="350626"/>
              </a:lnTo>
            </a:path>
          </a:pathLst>
        </a:custGeom>
        <a:noFill/>
        <a:ln w="25400" cap="flat" cmpd="sng" algn="ctr">
          <a:solidFill>
            <a:schemeClr val="accent3">
              <a:hueOff val="0"/>
              <a:satOff val="0"/>
              <a:lumOff val="0"/>
              <a:alphaOff val="0"/>
            </a:schemeClr>
          </a:solidFill>
          <a:prstDash val="solid"/>
        </a:ln>
        <a:effectLst>
          <a:innerShdw blurRad="114300">
            <a:prstClr val="black"/>
          </a:innerShdw>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DEDAB88-518C-4642-A19A-ED0BEC4B8C7F}">
      <dsp:nvSpPr>
        <dsp:cNvPr id="0" name=""/>
        <dsp:cNvSpPr/>
      </dsp:nvSpPr>
      <dsp:spPr>
        <a:xfrm>
          <a:off x="5024371" y="1158990"/>
          <a:ext cx="736751" cy="350626"/>
        </a:xfrm>
        <a:custGeom>
          <a:avLst/>
          <a:gdLst/>
          <a:ahLst/>
          <a:cxnLst/>
          <a:rect l="0" t="0" r="0" b="0"/>
          <a:pathLst>
            <a:path>
              <a:moveTo>
                <a:pt x="0" y="0"/>
              </a:moveTo>
              <a:lnTo>
                <a:pt x="0" y="238942"/>
              </a:lnTo>
              <a:lnTo>
                <a:pt x="736751" y="238942"/>
              </a:lnTo>
              <a:lnTo>
                <a:pt x="736751" y="350626"/>
              </a:lnTo>
            </a:path>
          </a:pathLst>
        </a:custGeom>
        <a:noFill/>
        <a:ln w="25400" cap="flat" cmpd="sng" algn="ctr">
          <a:solidFill>
            <a:schemeClr val="accent3">
              <a:hueOff val="0"/>
              <a:satOff val="0"/>
              <a:lumOff val="0"/>
              <a:alphaOff val="0"/>
            </a:schemeClr>
          </a:solidFill>
          <a:prstDash val="solid"/>
        </a:ln>
        <a:effectLst>
          <a:innerShdw blurRad="114300">
            <a:prstClr val="black"/>
          </a:innerShdw>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6F2437D3-3E74-4C99-9848-E961202ED4B4}">
      <dsp:nvSpPr>
        <dsp:cNvPr id="0" name=""/>
        <dsp:cNvSpPr/>
      </dsp:nvSpPr>
      <dsp:spPr>
        <a:xfrm>
          <a:off x="4287619" y="1158990"/>
          <a:ext cx="736751" cy="350626"/>
        </a:xfrm>
        <a:custGeom>
          <a:avLst/>
          <a:gdLst/>
          <a:ahLst/>
          <a:cxnLst/>
          <a:rect l="0" t="0" r="0" b="0"/>
          <a:pathLst>
            <a:path>
              <a:moveTo>
                <a:pt x="736751" y="0"/>
              </a:moveTo>
              <a:lnTo>
                <a:pt x="736751" y="238942"/>
              </a:lnTo>
              <a:lnTo>
                <a:pt x="0" y="238942"/>
              </a:lnTo>
              <a:lnTo>
                <a:pt x="0" y="350626"/>
              </a:lnTo>
            </a:path>
          </a:pathLst>
        </a:custGeom>
        <a:noFill/>
        <a:ln w="25400" cap="flat" cmpd="sng" algn="ctr">
          <a:solidFill>
            <a:schemeClr val="accent3">
              <a:hueOff val="0"/>
              <a:satOff val="0"/>
              <a:lumOff val="0"/>
              <a:alphaOff val="0"/>
            </a:schemeClr>
          </a:solidFill>
          <a:prstDash val="solid"/>
        </a:ln>
        <a:effectLst>
          <a:innerShdw blurRad="114300">
            <a:prstClr val="black"/>
          </a:innerShdw>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5B20965-4AE1-4B1C-B45A-51225B044450}">
      <dsp:nvSpPr>
        <dsp:cNvPr id="0" name=""/>
        <dsp:cNvSpPr/>
      </dsp:nvSpPr>
      <dsp:spPr>
        <a:xfrm>
          <a:off x="4272453" y="3558109"/>
          <a:ext cx="797393" cy="456747"/>
        </a:xfrm>
        <a:custGeom>
          <a:avLst/>
          <a:gdLst/>
          <a:ahLst/>
          <a:cxnLst/>
          <a:rect l="0" t="0" r="0" b="0"/>
          <a:pathLst>
            <a:path>
              <a:moveTo>
                <a:pt x="0" y="0"/>
              </a:moveTo>
              <a:lnTo>
                <a:pt x="0" y="345062"/>
              </a:lnTo>
              <a:lnTo>
                <a:pt x="797393" y="345062"/>
              </a:lnTo>
              <a:lnTo>
                <a:pt x="797393" y="456747"/>
              </a:lnTo>
            </a:path>
          </a:pathLst>
        </a:custGeom>
        <a:noFill/>
        <a:ln w="25400" cap="flat" cmpd="sng" algn="ctr">
          <a:solidFill>
            <a:schemeClr val="accent5">
              <a:hueOff val="0"/>
              <a:satOff val="0"/>
              <a:lumOff val="0"/>
              <a:alphaOff val="0"/>
            </a:schemeClr>
          </a:solidFill>
          <a:prstDash val="solid"/>
        </a:ln>
        <a:effectLst>
          <a:innerShdw blurRad="114300">
            <a:prstClr val="black"/>
          </a:innerShdw>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3C08A9B-313A-4D42-AD49-A3B96332F187}">
      <dsp:nvSpPr>
        <dsp:cNvPr id="0" name=""/>
        <dsp:cNvSpPr/>
      </dsp:nvSpPr>
      <dsp:spPr>
        <a:xfrm>
          <a:off x="3596342" y="3558109"/>
          <a:ext cx="676110" cy="456747"/>
        </a:xfrm>
        <a:custGeom>
          <a:avLst/>
          <a:gdLst/>
          <a:ahLst/>
          <a:cxnLst/>
          <a:rect l="0" t="0" r="0" b="0"/>
          <a:pathLst>
            <a:path>
              <a:moveTo>
                <a:pt x="676110" y="0"/>
              </a:moveTo>
              <a:lnTo>
                <a:pt x="676110" y="345062"/>
              </a:lnTo>
              <a:lnTo>
                <a:pt x="0" y="345062"/>
              </a:lnTo>
              <a:lnTo>
                <a:pt x="0" y="456747"/>
              </a:lnTo>
            </a:path>
          </a:pathLst>
        </a:custGeom>
        <a:noFill/>
        <a:ln w="25400" cap="flat" cmpd="sng" algn="ctr">
          <a:solidFill>
            <a:schemeClr val="accent5">
              <a:hueOff val="0"/>
              <a:satOff val="0"/>
              <a:lumOff val="0"/>
              <a:alphaOff val="0"/>
            </a:schemeClr>
          </a:solidFill>
          <a:prstDash val="solid"/>
        </a:ln>
        <a:effectLst>
          <a:innerShdw blurRad="114300">
            <a:prstClr val="black"/>
          </a:innerShdw>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BA99342-19BF-4241-92DA-D1C12EBC781B}">
      <dsp:nvSpPr>
        <dsp:cNvPr id="0" name=""/>
        <dsp:cNvSpPr/>
      </dsp:nvSpPr>
      <dsp:spPr>
        <a:xfrm>
          <a:off x="2814115" y="2275169"/>
          <a:ext cx="1458337" cy="517387"/>
        </a:xfrm>
        <a:custGeom>
          <a:avLst/>
          <a:gdLst/>
          <a:ahLst/>
          <a:cxnLst/>
          <a:rect l="0" t="0" r="0" b="0"/>
          <a:pathLst>
            <a:path>
              <a:moveTo>
                <a:pt x="0" y="0"/>
              </a:moveTo>
              <a:lnTo>
                <a:pt x="0" y="405702"/>
              </a:lnTo>
              <a:lnTo>
                <a:pt x="1458337" y="405702"/>
              </a:lnTo>
              <a:lnTo>
                <a:pt x="1458337" y="517387"/>
              </a:lnTo>
            </a:path>
          </a:pathLst>
        </a:custGeom>
        <a:noFill/>
        <a:ln w="25400" cap="flat" cmpd="sng" algn="ctr">
          <a:solidFill>
            <a:schemeClr val="accent4">
              <a:hueOff val="0"/>
              <a:satOff val="0"/>
              <a:lumOff val="0"/>
              <a:alphaOff val="0"/>
            </a:schemeClr>
          </a:solidFill>
          <a:prstDash val="solid"/>
        </a:ln>
        <a:effectLst>
          <a:innerShdw blurRad="114300">
            <a:prstClr val="black"/>
          </a:innerShdw>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C1525E8-AEAE-4FBA-9F99-C745E22BB216}">
      <dsp:nvSpPr>
        <dsp:cNvPr id="0" name=""/>
        <dsp:cNvSpPr/>
      </dsp:nvSpPr>
      <dsp:spPr>
        <a:xfrm>
          <a:off x="1325445" y="3558109"/>
          <a:ext cx="797393" cy="456747"/>
        </a:xfrm>
        <a:custGeom>
          <a:avLst/>
          <a:gdLst/>
          <a:ahLst/>
          <a:cxnLst/>
          <a:rect l="0" t="0" r="0" b="0"/>
          <a:pathLst>
            <a:path>
              <a:moveTo>
                <a:pt x="0" y="0"/>
              </a:moveTo>
              <a:lnTo>
                <a:pt x="0" y="345062"/>
              </a:lnTo>
              <a:lnTo>
                <a:pt x="797393" y="345062"/>
              </a:lnTo>
              <a:lnTo>
                <a:pt x="797393" y="456747"/>
              </a:lnTo>
            </a:path>
          </a:pathLst>
        </a:custGeom>
        <a:noFill/>
        <a:ln w="25400" cap="flat" cmpd="sng" algn="ctr">
          <a:solidFill>
            <a:schemeClr val="accent5">
              <a:hueOff val="0"/>
              <a:satOff val="0"/>
              <a:lumOff val="0"/>
              <a:alphaOff val="0"/>
            </a:schemeClr>
          </a:solidFill>
          <a:prstDash val="solid"/>
        </a:ln>
        <a:effectLst>
          <a:innerShdw blurRad="114300">
            <a:prstClr val="black"/>
          </a:innerShdw>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955B2B6-1CCD-489C-8E2B-1A682383FE23}">
      <dsp:nvSpPr>
        <dsp:cNvPr id="0" name=""/>
        <dsp:cNvSpPr/>
      </dsp:nvSpPr>
      <dsp:spPr>
        <a:xfrm>
          <a:off x="649335" y="3558109"/>
          <a:ext cx="676110" cy="456747"/>
        </a:xfrm>
        <a:custGeom>
          <a:avLst/>
          <a:gdLst/>
          <a:ahLst/>
          <a:cxnLst/>
          <a:rect l="0" t="0" r="0" b="0"/>
          <a:pathLst>
            <a:path>
              <a:moveTo>
                <a:pt x="676110" y="0"/>
              </a:moveTo>
              <a:lnTo>
                <a:pt x="676110" y="345062"/>
              </a:lnTo>
              <a:lnTo>
                <a:pt x="0" y="345062"/>
              </a:lnTo>
              <a:lnTo>
                <a:pt x="0" y="456747"/>
              </a:lnTo>
            </a:path>
          </a:pathLst>
        </a:custGeom>
        <a:noFill/>
        <a:ln w="25400" cap="flat" cmpd="sng" algn="ctr">
          <a:solidFill>
            <a:schemeClr val="accent5">
              <a:hueOff val="0"/>
              <a:satOff val="0"/>
              <a:lumOff val="0"/>
              <a:alphaOff val="0"/>
            </a:schemeClr>
          </a:solidFill>
          <a:prstDash val="solid"/>
        </a:ln>
        <a:effectLst>
          <a:innerShdw blurRad="114300">
            <a:prstClr val="black"/>
          </a:innerShdw>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98F2202-ED6C-4FAE-A74F-F5CC51581577}">
      <dsp:nvSpPr>
        <dsp:cNvPr id="0" name=""/>
        <dsp:cNvSpPr/>
      </dsp:nvSpPr>
      <dsp:spPr>
        <a:xfrm>
          <a:off x="1325445" y="2275169"/>
          <a:ext cx="1488670" cy="517387"/>
        </a:xfrm>
        <a:custGeom>
          <a:avLst/>
          <a:gdLst/>
          <a:ahLst/>
          <a:cxnLst/>
          <a:rect l="0" t="0" r="0" b="0"/>
          <a:pathLst>
            <a:path>
              <a:moveTo>
                <a:pt x="1488670" y="0"/>
              </a:moveTo>
              <a:lnTo>
                <a:pt x="1488670" y="405702"/>
              </a:lnTo>
              <a:lnTo>
                <a:pt x="0" y="405702"/>
              </a:lnTo>
              <a:lnTo>
                <a:pt x="0" y="517387"/>
              </a:lnTo>
            </a:path>
          </a:pathLst>
        </a:custGeom>
        <a:noFill/>
        <a:ln w="25400" cap="flat" cmpd="sng" algn="ctr">
          <a:solidFill>
            <a:schemeClr val="accent4">
              <a:hueOff val="0"/>
              <a:satOff val="0"/>
              <a:lumOff val="0"/>
              <a:alphaOff val="0"/>
            </a:schemeClr>
          </a:solidFill>
          <a:prstDash val="solid"/>
        </a:ln>
        <a:effectLst>
          <a:innerShdw blurRad="114300">
            <a:prstClr val="black"/>
          </a:innerShdw>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81047449-EA03-4A24-A1CD-51C817DEEEF5}">
      <dsp:nvSpPr>
        <dsp:cNvPr id="0" name=""/>
        <dsp:cNvSpPr/>
      </dsp:nvSpPr>
      <dsp:spPr>
        <a:xfrm>
          <a:off x="2814115" y="1158990"/>
          <a:ext cx="2210255" cy="350626"/>
        </a:xfrm>
        <a:custGeom>
          <a:avLst/>
          <a:gdLst/>
          <a:ahLst/>
          <a:cxnLst/>
          <a:rect l="0" t="0" r="0" b="0"/>
          <a:pathLst>
            <a:path>
              <a:moveTo>
                <a:pt x="2210255" y="0"/>
              </a:moveTo>
              <a:lnTo>
                <a:pt x="2210255" y="238942"/>
              </a:lnTo>
              <a:lnTo>
                <a:pt x="0" y="238942"/>
              </a:lnTo>
              <a:lnTo>
                <a:pt x="0" y="350626"/>
              </a:lnTo>
            </a:path>
          </a:pathLst>
        </a:custGeom>
        <a:noFill/>
        <a:ln w="25400" cap="flat" cmpd="sng" algn="ctr">
          <a:solidFill>
            <a:schemeClr val="accent3">
              <a:hueOff val="0"/>
              <a:satOff val="0"/>
              <a:lumOff val="0"/>
              <a:alphaOff val="0"/>
            </a:schemeClr>
          </a:solidFill>
          <a:prstDash val="solid"/>
        </a:ln>
        <a:effectLst>
          <a:innerShdw blurRad="114300">
            <a:prstClr val="black"/>
          </a:innerShdw>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7002EC31-59A5-4E63-B66A-08D1C02EC863}">
      <dsp:nvSpPr>
        <dsp:cNvPr id="0" name=""/>
        <dsp:cNvSpPr/>
      </dsp:nvSpPr>
      <dsp:spPr>
        <a:xfrm>
          <a:off x="4421574" y="393438"/>
          <a:ext cx="1205593" cy="76555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prstMaterial="plastic"/>
      </dsp:spPr>
      <dsp:style>
        <a:lnRef idx="0">
          <a:scrgbClr r="0" g="0" b="0"/>
        </a:lnRef>
        <a:fillRef idx="3">
          <a:scrgbClr r="0" g="0" b="0"/>
        </a:fillRef>
        <a:effectRef idx="2">
          <a:scrgbClr r="0" g="0" b="0"/>
        </a:effectRef>
        <a:fontRef idx="minor">
          <a:schemeClr val="lt1"/>
        </a:fontRef>
      </dsp:style>
    </dsp:sp>
    <dsp:sp modelId="{25FC8AE9-28AB-4FEA-9245-54D82DCBC06A}">
      <dsp:nvSpPr>
        <dsp:cNvPr id="0" name=""/>
        <dsp:cNvSpPr/>
      </dsp:nvSpPr>
      <dsp:spPr>
        <a:xfrm>
          <a:off x="4555529" y="520695"/>
          <a:ext cx="1205593" cy="76555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latin typeface="Arial" panose="020B0604020202020204" pitchFamily="34" charset="0"/>
              <a:cs typeface="Arial" panose="020B0604020202020204" pitchFamily="34" charset="0"/>
            </a:rPr>
            <a:t>Issues</a:t>
          </a:r>
        </a:p>
      </dsp:txBody>
      <dsp:txXfrm>
        <a:off x="4577951" y="543117"/>
        <a:ext cx="1160749" cy="720708"/>
      </dsp:txXfrm>
    </dsp:sp>
    <dsp:sp modelId="{0F10F465-7810-44C2-B3F6-B462BF513F16}">
      <dsp:nvSpPr>
        <dsp:cNvPr id="0" name=""/>
        <dsp:cNvSpPr/>
      </dsp:nvSpPr>
      <dsp:spPr>
        <a:xfrm>
          <a:off x="2211318" y="1509617"/>
          <a:ext cx="1205593" cy="765552"/>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prstMaterial="plastic"/>
      </dsp:spPr>
      <dsp:style>
        <a:lnRef idx="0">
          <a:scrgbClr r="0" g="0" b="0"/>
        </a:lnRef>
        <a:fillRef idx="3">
          <a:scrgbClr r="0" g="0" b="0"/>
        </a:fillRef>
        <a:effectRef idx="2">
          <a:scrgbClr r="0" g="0" b="0"/>
        </a:effectRef>
        <a:fontRef idx="minor">
          <a:schemeClr val="lt1"/>
        </a:fontRef>
      </dsp:style>
    </dsp:sp>
    <dsp:sp modelId="{FCA04208-F272-48A4-A61F-74B19D2E36B9}">
      <dsp:nvSpPr>
        <dsp:cNvPr id="0" name=""/>
        <dsp:cNvSpPr/>
      </dsp:nvSpPr>
      <dsp:spPr>
        <a:xfrm>
          <a:off x="2345273" y="1636874"/>
          <a:ext cx="1205593" cy="765552"/>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152400" extrusionH="63500" prstMaterial="dkEdge">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latin typeface="Arial" panose="020B0604020202020204" pitchFamily="34" charset="0"/>
              <a:cs typeface="Arial" panose="020B0604020202020204" pitchFamily="34" charset="0"/>
            </a:rPr>
            <a:t>Public Issues</a:t>
          </a:r>
        </a:p>
      </dsp:txBody>
      <dsp:txXfrm>
        <a:off x="2367695" y="1659296"/>
        <a:ext cx="1160749" cy="720708"/>
      </dsp:txXfrm>
    </dsp:sp>
    <dsp:sp modelId="{1AB620E1-FAA3-4052-A3FC-F7FDBFDF1EA5}">
      <dsp:nvSpPr>
        <dsp:cNvPr id="0" name=""/>
        <dsp:cNvSpPr/>
      </dsp:nvSpPr>
      <dsp:spPr>
        <a:xfrm>
          <a:off x="722648" y="2792557"/>
          <a:ext cx="1205593" cy="765552"/>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prstMaterial="plastic"/>
      </dsp:spPr>
      <dsp:style>
        <a:lnRef idx="0">
          <a:scrgbClr r="0" g="0" b="0"/>
        </a:lnRef>
        <a:fillRef idx="3">
          <a:scrgbClr r="0" g="0" b="0"/>
        </a:fillRef>
        <a:effectRef idx="2">
          <a:scrgbClr r="0" g="0" b="0"/>
        </a:effectRef>
        <a:fontRef idx="minor">
          <a:schemeClr val="lt1"/>
        </a:fontRef>
      </dsp:style>
    </dsp:sp>
    <dsp:sp modelId="{2DBA8D6F-9046-4BAA-9E14-B3D8A24C3329}">
      <dsp:nvSpPr>
        <dsp:cNvPr id="0" name=""/>
        <dsp:cNvSpPr/>
      </dsp:nvSpPr>
      <dsp:spPr>
        <a:xfrm>
          <a:off x="856603" y="2919814"/>
          <a:ext cx="1205593" cy="765552"/>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152400" extrusionH="63500" prstMaterial="dkEdge">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latin typeface="Arial" panose="020B0604020202020204" pitchFamily="34" charset="0"/>
              <a:cs typeface="Arial" panose="020B0604020202020204" pitchFamily="34" charset="0"/>
            </a:rPr>
            <a:t>IPO</a:t>
          </a:r>
        </a:p>
      </dsp:txBody>
      <dsp:txXfrm>
        <a:off x="879025" y="2942236"/>
        <a:ext cx="1160749" cy="720708"/>
      </dsp:txXfrm>
    </dsp:sp>
    <dsp:sp modelId="{DEECC85A-C3A8-4284-B0B4-248580E3FDD2}">
      <dsp:nvSpPr>
        <dsp:cNvPr id="0" name=""/>
        <dsp:cNvSpPr/>
      </dsp:nvSpPr>
      <dsp:spPr>
        <a:xfrm>
          <a:off x="46538" y="4014857"/>
          <a:ext cx="1205593" cy="765552"/>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prstMaterial="plastic"/>
      </dsp:spPr>
      <dsp:style>
        <a:lnRef idx="0">
          <a:scrgbClr r="0" g="0" b="0"/>
        </a:lnRef>
        <a:fillRef idx="3">
          <a:scrgbClr r="0" g="0" b="0"/>
        </a:fillRef>
        <a:effectRef idx="2">
          <a:scrgbClr r="0" g="0" b="0"/>
        </a:effectRef>
        <a:fontRef idx="minor">
          <a:schemeClr val="lt1"/>
        </a:fontRef>
      </dsp:style>
    </dsp:sp>
    <dsp:sp modelId="{0B878249-E1C3-40C6-B3F4-3586CF46F455}">
      <dsp:nvSpPr>
        <dsp:cNvPr id="0" name=""/>
        <dsp:cNvSpPr/>
      </dsp:nvSpPr>
      <dsp:spPr>
        <a:xfrm>
          <a:off x="180493" y="4142114"/>
          <a:ext cx="1205593" cy="765552"/>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152400" extrusionH="63500" prstMaterial="dkEdge">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latin typeface="Arial" panose="020B0604020202020204" pitchFamily="34" charset="0"/>
              <a:cs typeface="Arial" panose="020B0604020202020204" pitchFamily="34" charset="0"/>
            </a:rPr>
            <a:t>Fresh Issues</a:t>
          </a:r>
        </a:p>
      </dsp:txBody>
      <dsp:txXfrm>
        <a:off x="202915" y="4164536"/>
        <a:ext cx="1160749" cy="720708"/>
      </dsp:txXfrm>
    </dsp:sp>
    <dsp:sp modelId="{40724CFD-70A3-43E7-A3A2-CD2AAB3F40C1}">
      <dsp:nvSpPr>
        <dsp:cNvPr id="0" name=""/>
        <dsp:cNvSpPr/>
      </dsp:nvSpPr>
      <dsp:spPr>
        <a:xfrm>
          <a:off x="1520041" y="4014857"/>
          <a:ext cx="1205593" cy="765552"/>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prstMaterial="plastic"/>
      </dsp:spPr>
      <dsp:style>
        <a:lnRef idx="0">
          <a:scrgbClr r="0" g="0" b="0"/>
        </a:lnRef>
        <a:fillRef idx="3">
          <a:scrgbClr r="0" g="0" b="0"/>
        </a:fillRef>
        <a:effectRef idx="2">
          <a:scrgbClr r="0" g="0" b="0"/>
        </a:effectRef>
        <a:fontRef idx="minor">
          <a:schemeClr val="lt1"/>
        </a:fontRef>
      </dsp:style>
    </dsp:sp>
    <dsp:sp modelId="{3D2A209E-B13E-487A-AE34-A388E4BF9DB8}">
      <dsp:nvSpPr>
        <dsp:cNvPr id="0" name=""/>
        <dsp:cNvSpPr/>
      </dsp:nvSpPr>
      <dsp:spPr>
        <a:xfrm>
          <a:off x="1653996" y="4142114"/>
          <a:ext cx="1205593" cy="765552"/>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152400" extrusionH="63500" prstMaterial="dkEdge">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latin typeface="Arial" panose="020B0604020202020204" pitchFamily="34" charset="0"/>
              <a:cs typeface="Arial" panose="020B0604020202020204" pitchFamily="34" charset="0"/>
            </a:rPr>
            <a:t>Offer for sale</a:t>
          </a:r>
        </a:p>
      </dsp:txBody>
      <dsp:txXfrm>
        <a:off x="1676418" y="4164536"/>
        <a:ext cx="1160749" cy="720708"/>
      </dsp:txXfrm>
    </dsp:sp>
    <dsp:sp modelId="{6589EA21-F2F0-4F66-A783-D66E4A77B226}">
      <dsp:nvSpPr>
        <dsp:cNvPr id="0" name=""/>
        <dsp:cNvSpPr/>
      </dsp:nvSpPr>
      <dsp:spPr>
        <a:xfrm>
          <a:off x="3669656" y="2792557"/>
          <a:ext cx="1205593" cy="765552"/>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prstMaterial="plastic"/>
      </dsp:spPr>
      <dsp:style>
        <a:lnRef idx="0">
          <a:scrgbClr r="0" g="0" b="0"/>
        </a:lnRef>
        <a:fillRef idx="3">
          <a:scrgbClr r="0" g="0" b="0"/>
        </a:fillRef>
        <a:effectRef idx="2">
          <a:scrgbClr r="0" g="0" b="0"/>
        </a:effectRef>
        <a:fontRef idx="minor">
          <a:schemeClr val="lt1"/>
        </a:fontRef>
      </dsp:style>
    </dsp:sp>
    <dsp:sp modelId="{B0986097-CCBD-4BFA-9D05-2979BA683E2E}">
      <dsp:nvSpPr>
        <dsp:cNvPr id="0" name=""/>
        <dsp:cNvSpPr/>
      </dsp:nvSpPr>
      <dsp:spPr>
        <a:xfrm>
          <a:off x="3803611" y="2919814"/>
          <a:ext cx="1205593" cy="765552"/>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152400" extrusionH="63500" prstMaterial="dkEdge">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latin typeface="Arial" panose="020B0604020202020204" pitchFamily="34" charset="0"/>
              <a:cs typeface="Arial" panose="020B0604020202020204" pitchFamily="34" charset="0"/>
            </a:rPr>
            <a:t>FPO</a:t>
          </a:r>
        </a:p>
      </dsp:txBody>
      <dsp:txXfrm>
        <a:off x="3826033" y="2942236"/>
        <a:ext cx="1160749" cy="720708"/>
      </dsp:txXfrm>
    </dsp:sp>
    <dsp:sp modelId="{47ACB62F-D630-491C-8B8A-AB4A0FF51662}">
      <dsp:nvSpPr>
        <dsp:cNvPr id="0" name=""/>
        <dsp:cNvSpPr/>
      </dsp:nvSpPr>
      <dsp:spPr>
        <a:xfrm>
          <a:off x="2993545" y="4014857"/>
          <a:ext cx="1205593" cy="765552"/>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prstMaterial="plastic"/>
      </dsp:spPr>
      <dsp:style>
        <a:lnRef idx="0">
          <a:scrgbClr r="0" g="0" b="0"/>
        </a:lnRef>
        <a:fillRef idx="3">
          <a:scrgbClr r="0" g="0" b="0"/>
        </a:fillRef>
        <a:effectRef idx="2">
          <a:scrgbClr r="0" g="0" b="0"/>
        </a:effectRef>
        <a:fontRef idx="minor">
          <a:schemeClr val="lt1"/>
        </a:fontRef>
      </dsp:style>
    </dsp:sp>
    <dsp:sp modelId="{3EAFE104-C005-4806-B050-1140043D5B75}">
      <dsp:nvSpPr>
        <dsp:cNvPr id="0" name=""/>
        <dsp:cNvSpPr/>
      </dsp:nvSpPr>
      <dsp:spPr>
        <a:xfrm>
          <a:off x="3127500" y="4142114"/>
          <a:ext cx="1205593" cy="765552"/>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152400" extrusionH="63500" prstMaterial="dkEdge">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latin typeface="Arial" panose="020B0604020202020204" pitchFamily="34" charset="0"/>
              <a:cs typeface="Arial" panose="020B0604020202020204" pitchFamily="34" charset="0"/>
            </a:rPr>
            <a:t>Fresh Issues</a:t>
          </a:r>
        </a:p>
      </dsp:txBody>
      <dsp:txXfrm>
        <a:off x="3149922" y="4164536"/>
        <a:ext cx="1160749" cy="720708"/>
      </dsp:txXfrm>
    </dsp:sp>
    <dsp:sp modelId="{B502E60B-3EB9-482E-A7C7-BBA441C8718D}">
      <dsp:nvSpPr>
        <dsp:cNvPr id="0" name=""/>
        <dsp:cNvSpPr/>
      </dsp:nvSpPr>
      <dsp:spPr>
        <a:xfrm>
          <a:off x="4467049" y="4014857"/>
          <a:ext cx="1205593" cy="765552"/>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prstMaterial="plastic"/>
      </dsp:spPr>
      <dsp:style>
        <a:lnRef idx="0">
          <a:scrgbClr r="0" g="0" b="0"/>
        </a:lnRef>
        <a:fillRef idx="3">
          <a:scrgbClr r="0" g="0" b="0"/>
        </a:fillRef>
        <a:effectRef idx="2">
          <a:scrgbClr r="0" g="0" b="0"/>
        </a:effectRef>
        <a:fontRef idx="minor">
          <a:schemeClr val="lt1"/>
        </a:fontRef>
      </dsp:style>
    </dsp:sp>
    <dsp:sp modelId="{A01EA1A0-40B0-4B97-8758-9DE8D1853E90}">
      <dsp:nvSpPr>
        <dsp:cNvPr id="0" name=""/>
        <dsp:cNvSpPr/>
      </dsp:nvSpPr>
      <dsp:spPr>
        <a:xfrm>
          <a:off x="4601004" y="4142114"/>
          <a:ext cx="1205593" cy="765552"/>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152400" extrusionH="63500" prstMaterial="dkEdge">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latin typeface="Arial" panose="020B0604020202020204" pitchFamily="34" charset="0"/>
              <a:cs typeface="Arial" panose="020B0604020202020204" pitchFamily="34" charset="0"/>
            </a:rPr>
            <a:t>Offer for sale</a:t>
          </a:r>
        </a:p>
      </dsp:txBody>
      <dsp:txXfrm>
        <a:off x="4623426" y="4164536"/>
        <a:ext cx="1160749" cy="720708"/>
      </dsp:txXfrm>
    </dsp:sp>
    <dsp:sp modelId="{5F0CE058-F478-4A10-9442-1C86152ED8FF}">
      <dsp:nvSpPr>
        <dsp:cNvPr id="0" name=""/>
        <dsp:cNvSpPr/>
      </dsp:nvSpPr>
      <dsp:spPr>
        <a:xfrm>
          <a:off x="3684822" y="1509617"/>
          <a:ext cx="1205593" cy="765552"/>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prstMaterial="plastic"/>
      </dsp:spPr>
      <dsp:style>
        <a:lnRef idx="0">
          <a:scrgbClr r="0" g="0" b="0"/>
        </a:lnRef>
        <a:fillRef idx="3">
          <a:scrgbClr r="0" g="0" b="0"/>
        </a:fillRef>
        <a:effectRef idx="2">
          <a:scrgbClr r="0" g="0" b="0"/>
        </a:effectRef>
        <a:fontRef idx="minor">
          <a:schemeClr val="lt1"/>
        </a:fontRef>
      </dsp:style>
    </dsp:sp>
    <dsp:sp modelId="{BECE379A-EAB7-4D45-ACCB-8FCEDFF3C240}">
      <dsp:nvSpPr>
        <dsp:cNvPr id="0" name=""/>
        <dsp:cNvSpPr/>
      </dsp:nvSpPr>
      <dsp:spPr>
        <a:xfrm>
          <a:off x="3818777" y="1636874"/>
          <a:ext cx="1205593" cy="765552"/>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152400" extrusionH="63500" prstMaterial="dkEdge">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latin typeface="Arial" panose="020B0604020202020204" pitchFamily="34" charset="0"/>
              <a:cs typeface="Arial" panose="020B0604020202020204" pitchFamily="34" charset="0"/>
            </a:rPr>
            <a:t>Rights Issues</a:t>
          </a:r>
        </a:p>
      </dsp:txBody>
      <dsp:txXfrm>
        <a:off x="3841199" y="1659296"/>
        <a:ext cx="1160749" cy="720708"/>
      </dsp:txXfrm>
    </dsp:sp>
    <dsp:sp modelId="{220F69A3-6C4E-4A2F-879D-DBEA1C6775A2}">
      <dsp:nvSpPr>
        <dsp:cNvPr id="0" name=""/>
        <dsp:cNvSpPr/>
      </dsp:nvSpPr>
      <dsp:spPr>
        <a:xfrm>
          <a:off x="5158326" y="1509617"/>
          <a:ext cx="1205593" cy="765552"/>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prstMaterial="plastic"/>
      </dsp:spPr>
      <dsp:style>
        <a:lnRef idx="0">
          <a:scrgbClr r="0" g="0" b="0"/>
        </a:lnRef>
        <a:fillRef idx="3">
          <a:scrgbClr r="0" g="0" b="0"/>
        </a:fillRef>
        <a:effectRef idx="2">
          <a:scrgbClr r="0" g="0" b="0"/>
        </a:effectRef>
        <a:fontRef idx="minor">
          <a:schemeClr val="lt1"/>
        </a:fontRef>
      </dsp:style>
    </dsp:sp>
    <dsp:sp modelId="{C77A9A05-8D0B-4122-A440-F668291EFFDE}">
      <dsp:nvSpPr>
        <dsp:cNvPr id="0" name=""/>
        <dsp:cNvSpPr/>
      </dsp:nvSpPr>
      <dsp:spPr>
        <a:xfrm>
          <a:off x="5292281" y="1636874"/>
          <a:ext cx="1205593" cy="765552"/>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152400" extrusionH="63500" prstMaterial="dkEdge">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latin typeface="Arial" panose="020B0604020202020204" pitchFamily="34" charset="0"/>
              <a:cs typeface="Arial" panose="020B0604020202020204" pitchFamily="34" charset="0"/>
            </a:rPr>
            <a:t>Bonus Issues</a:t>
          </a:r>
        </a:p>
      </dsp:txBody>
      <dsp:txXfrm>
        <a:off x="5314703" y="1659296"/>
        <a:ext cx="1160749" cy="720708"/>
      </dsp:txXfrm>
    </dsp:sp>
    <dsp:sp modelId="{847DCA5A-421B-493B-9508-93EE84BAC879}">
      <dsp:nvSpPr>
        <dsp:cNvPr id="0" name=""/>
        <dsp:cNvSpPr/>
      </dsp:nvSpPr>
      <dsp:spPr>
        <a:xfrm>
          <a:off x="6631830" y="1509617"/>
          <a:ext cx="1205593" cy="765552"/>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prstMaterial="plastic"/>
      </dsp:spPr>
      <dsp:style>
        <a:lnRef idx="0">
          <a:scrgbClr r="0" g="0" b="0"/>
        </a:lnRef>
        <a:fillRef idx="3">
          <a:scrgbClr r="0" g="0" b="0"/>
        </a:fillRef>
        <a:effectRef idx="2">
          <a:scrgbClr r="0" g="0" b="0"/>
        </a:effectRef>
        <a:fontRef idx="minor">
          <a:schemeClr val="lt1"/>
        </a:fontRef>
      </dsp:style>
    </dsp:sp>
    <dsp:sp modelId="{AA18DE0B-2503-4B34-A66F-B4378D1B15DB}">
      <dsp:nvSpPr>
        <dsp:cNvPr id="0" name=""/>
        <dsp:cNvSpPr/>
      </dsp:nvSpPr>
      <dsp:spPr>
        <a:xfrm>
          <a:off x="6765784" y="1636874"/>
          <a:ext cx="1205593" cy="765552"/>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152400" extrusionH="63500" prstMaterial="dkEdge">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latin typeface="Arial" panose="020B0604020202020204" pitchFamily="34" charset="0"/>
              <a:cs typeface="Arial" panose="020B0604020202020204" pitchFamily="34" charset="0"/>
            </a:rPr>
            <a:t>Private Placements</a:t>
          </a:r>
        </a:p>
      </dsp:txBody>
      <dsp:txXfrm>
        <a:off x="6788206" y="1659296"/>
        <a:ext cx="1160749" cy="720708"/>
      </dsp:txXfrm>
    </dsp:sp>
    <dsp:sp modelId="{5B49A90C-F88A-4EB9-9E50-72038E2A809B}">
      <dsp:nvSpPr>
        <dsp:cNvPr id="0" name=""/>
        <dsp:cNvSpPr/>
      </dsp:nvSpPr>
      <dsp:spPr>
        <a:xfrm>
          <a:off x="5615657" y="2702765"/>
          <a:ext cx="1205593" cy="765552"/>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prstMaterial="plastic"/>
      </dsp:spPr>
      <dsp:style>
        <a:lnRef idx="0">
          <a:scrgbClr r="0" g="0" b="0"/>
        </a:lnRef>
        <a:fillRef idx="3">
          <a:scrgbClr r="0" g="0" b="0"/>
        </a:fillRef>
        <a:effectRef idx="2">
          <a:scrgbClr r="0" g="0" b="0"/>
        </a:effectRef>
        <a:fontRef idx="minor">
          <a:schemeClr val="lt1"/>
        </a:fontRef>
      </dsp:style>
    </dsp:sp>
    <dsp:sp modelId="{5F018735-1DAF-4C36-BB53-0BE74191A799}">
      <dsp:nvSpPr>
        <dsp:cNvPr id="0" name=""/>
        <dsp:cNvSpPr/>
      </dsp:nvSpPr>
      <dsp:spPr>
        <a:xfrm>
          <a:off x="5749612" y="2830022"/>
          <a:ext cx="1205593" cy="765552"/>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152400" extrusionH="63500" prstMaterial="dkEdge">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latin typeface="Arial" panose="020B0604020202020204" pitchFamily="34" charset="0"/>
              <a:cs typeface="Arial" panose="020B0604020202020204" pitchFamily="34" charset="0"/>
            </a:rPr>
            <a:t>Preferential Issue</a:t>
          </a:r>
        </a:p>
      </dsp:txBody>
      <dsp:txXfrm>
        <a:off x="5772034" y="2852444"/>
        <a:ext cx="1160749" cy="720708"/>
      </dsp:txXfrm>
    </dsp:sp>
    <dsp:sp modelId="{6E566BDD-93AD-4D5D-9F9F-97F43295706F}">
      <dsp:nvSpPr>
        <dsp:cNvPr id="0" name=""/>
        <dsp:cNvSpPr/>
      </dsp:nvSpPr>
      <dsp:spPr>
        <a:xfrm>
          <a:off x="7369645" y="2718398"/>
          <a:ext cx="1205593" cy="765552"/>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prstMaterial="plastic"/>
      </dsp:spPr>
      <dsp:style>
        <a:lnRef idx="0">
          <a:scrgbClr r="0" g="0" b="0"/>
        </a:lnRef>
        <a:fillRef idx="3">
          <a:scrgbClr r="0" g="0" b="0"/>
        </a:fillRef>
        <a:effectRef idx="2">
          <a:scrgbClr r="0" g="0" b="0"/>
        </a:effectRef>
        <a:fontRef idx="minor">
          <a:schemeClr val="lt1"/>
        </a:fontRef>
      </dsp:style>
    </dsp:sp>
    <dsp:sp modelId="{C9B427CF-1227-4EDB-89BD-5CA8BE4450DC}">
      <dsp:nvSpPr>
        <dsp:cNvPr id="0" name=""/>
        <dsp:cNvSpPr/>
      </dsp:nvSpPr>
      <dsp:spPr>
        <a:xfrm>
          <a:off x="7503600" y="2845655"/>
          <a:ext cx="1205593" cy="765552"/>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152400" extrusionH="63500" prstMaterial="dkEdge">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latin typeface="Arial" panose="020B0604020202020204" pitchFamily="34" charset="0"/>
              <a:cs typeface="Arial" panose="020B0604020202020204" pitchFamily="34" charset="0"/>
            </a:rPr>
            <a:t>Qualified Institutional Placement</a:t>
          </a:r>
        </a:p>
      </dsp:txBody>
      <dsp:txXfrm>
        <a:off x="7526022" y="2868077"/>
        <a:ext cx="1160749" cy="72070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375D40-186C-4CAB-8F0F-B6F5D470F6A4}">
      <dsp:nvSpPr>
        <dsp:cNvPr id="0" name=""/>
        <dsp:cNvSpPr/>
      </dsp:nvSpPr>
      <dsp:spPr>
        <a:xfrm>
          <a:off x="0" y="390984"/>
          <a:ext cx="2841171" cy="2146749"/>
        </a:xfrm>
        <a:prstGeom prst="rect">
          <a:avLst/>
        </a:prstGeom>
        <a:solidFill>
          <a:schemeClr val="accent4">
            <a:lumMod val="75000"/>
          </a:schemeClr>
        </a:solidFill>
        <a:ln w="25400" cap="flat" cmpd="sng" algn="ctr">
          <a:solidFill>
            <a:schemeClr val="accent6">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u="sng" kern="1200" dirty="0"/>
            <a:t>E-KYC</a:t>
          </a:r>
          <a:r>
            <a:rPr lang="en-US" sz="1800" kern="1200" dirty="0"/>
            <a:t>	</a:t>
          </a:r>
        </a:p>
        <a:p>
          <a:pPr marL="0" lvl="0" indent="0" algn="ctr" defTabSz="800100">
            <a:lnSpc>
              <a:spcPct val="90000"/>
            </a:lnSpc>
            <a:spcBef>
              <a:spcPct val="0"/>
            </a:spcBef>
            <a:spcAft>
              <a:spcPct val="35000"/>
            </a:spcAft>
            <a:buNone/>
          </a:pPr>
          <a:endParaRPr lang="en-US" sz="1800" kern="1200" dirty="0"/>
        </a:p>
        <a:p>
          <a:pPr marL="0" lvl="0" indent="0" algn="ctr" defTabSz="800100">
            <a:lnSpc>
              <a:spcPct val="90000"/>
            </a:lnSpc>
            <a:spcBef>
              <a:spcPct val="0"/>
            </a:spcBef>
            <a:spcAft>
              <a:spcPct val="35000"/>
            </a:spcAft>
            <a:buNone/>
          </a:pPr>
          <a:r>
            <a:rPr lang="en-US" sz="1800" kern="1200" dirty="0"/>
            <a:t>- Online KYC Process</a:t>
          </a:r>
        </a:p>
        <a:p>
          <a:pPr marL="0" lvl="0" indent="0" algn="ctr" defTabSz="800100">
            <a:lnSpc>
              <a:spcPct val="90000"/>
            </a:lnSpc>
            <a:spcBef>
              <a:spcPct val="0"/>
            </a:spcBef>
            <a:spcAft>
              <a:spcPct val="35000"/>
            </a:spcAft>
            <a:buNone/>
          </a:pPr>
          <a:r>
            <a:rPr lang="en-US" sz="1800" kern="1200" dirty="0"/>
            <a:t>- Aadhaar authentication</a:t>
          </a:r>
        </a:p>
        <a:p>
          <a:pPr marL="0" lvl="0" indent="0" algn="ctr" defTabSz="800100">
            <a:lnSpc>
              <a:spcPct val="90000"/>
            </a:lnSpc>
            <a:spcBef>
              <a:spcPct val="0"/>
            </a:spcBef>
            <a:spcAft>
              <a:spcPct val="35000"/>
            </a:spcAft>
            <a:buNone/>
          </a:pPr>
          <a:r>
            <a:rPr lang="en-US" sz="1800" kern="1200" dirty="0"/>
            <a:t>- e-Sign signature framework</a:t>
          </a:r>
        </a:p>
      </dsp:txBody>
      <dsp:txXfrm>
        <a:off x="0" y="390984"/>
        <a:ext cx="2841171" cy="2146749"/>
      </dsp:txXfrm>
    </dsp:sp>
    <dsp:sp modelId="{F1E0CCDB-3A88-4DC3-A444-B822AE48F413}">
      <dsp:nvSpPr>
        <dsp:cNvPr id="0" name=""/>
        <dsp:cNvSpPr/>
      </dsp:nvSpPr>
      <dsp:spPr>
        <a:xfrm>
          <a:off x="3125288" y="390984"/>
          <a:ext cx="2841171" cy="2146749"/>
        </a:xfrm>
        <a:prstGeom prst="rect">
          <a:avLst/>
        </a:prstGeom>
        <a:solidFill>
          <a:srgbClr val="92D05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u="sng" kern="1200" dirty="0">
              <a:solidFill>
                <a:schemeClr val="tx1"/>
              </a:solidFill>
            </a:rPr>
            <a:t>Power of Attorney (</a:t>
          </a:r>
          <a:r>
            <a:rPr lang="en-US" sz="1800" b="1" u="sng" kern="1200" dirty="0" err="1">
              <a:solidFill>
                <a:schemeClr val="tx1"/>
              </a:solidFill>
            </a:rPr>
            <a:t>PoA</a:t>
          </a:r>
          <a:r>
            <a:rPr lang="en-US" sz="1800" b="1" u="sng" kern="1200" dirty="0">
              <a:solidFill>
                <a:schemeClr val="tx1"/>
              </a:solidFill>
            </a:rPr>
            <a:t>)</a:t>
          </a:r>
        </a:p>
        <a:p>
          <a:pPr marL="0" lvl="0" indent="0" algn="ctr" defTabSz="800100">
            <a:lnSpc>
              <a:spcPct val="90000"/>
            </a:lnSpc>
            <a:spcBef>
              <a:spcPct val="0"/>
            </a:spcBef>
            <a:spcAft>
              <a:spcPct val="35000"/>
            </a:spcAft>
            <a:buNone/>
          </a:pPr>
          <a:endParaRPr lang="en-US" sz="1800" b="1" u="sng" kern="1200" dirty="0">
            <a:solidFill>
              <a:schemeClr val="tx1"/>
            </a:solidFill>
          </a:endParaRPr>
        </a:p>
        <a:p>
          <a:pPr marL="0" lvl="0" indent="0" algn="ctr" defTabSz="800100">
            <a:lnSpc>
              <a:spcPct val="90000"/>
            </a:lnSpc>
            <a:spcBef>
              <a:spcPct val="0"/>
            </a:spcBef>
            <a:spcAft>
              <a:spcPct val="35000"/>
            </a:spcAft>
            <a:buNone/>
          </a:pPr>
          <a:r>
            <a:rPr lang="en-US" sz="1800" kern="1200" dirty="0">
              <a:solidFill>
                <a:schemeClr val="tx1"/>
              </a:solidFill>
            </a:rPr>
            <a:t>- Not a compulsory document</a:t>
          </a:r>
        </a:p>
        <a:p>
          <a:pPr marL="0" lvl="0" indent="0" algn="ctr" defTabSz="800100">
            <a:lnSpc>
              <a:spcPct val="90000"/>
            </a:lnSpc>
            <a:spcBef>
              <a:spcPct val="0"/>
            </a:spcBef>
            <a:spcAft>
              <a:spcPct val="35000"/>
            </a:spcAft>
            <a:buNone/>
          </a:pPr>
          <a:r>
            <a:rPr lang="en-US" sz="1800" kern="1200" dirty="0">
              <a:solidFill>
                <a:schemeClr val="tx1"/>
              </a:solidFill>
            </a:rPr>
            <a:t>- Only required for availing internet trading facility</a:t>
          </a:r>
        </a:p>
      </dsp:txBody>
      <dsp:txXfrm>
        <a:off x="3125288" y="390984"/>
        <a:ext cx="2841171" cy="2146749"/>
      </dsp:txXfrm>
    </dsp:sp>
    <dsp:sp modelId="{7D492AFC-9005-4611-9051-44348D31CE92}">
      <dsp:nvSpPr>
        <dsp:cNvPr id="0" name=""/>
        <dsp:cNvSpPr/>
      </dsp:nvSpPr>
      <dsp:spPr>
        <a:xfrm>
          <a:off x="6250577" y="390984"/>
          <a:ext cx="2841171" cy="2146749"/>
        </a:xfrm>
        <a:prstGeom prst="rect">
          <a:avLst/>
        </a:prstGeom>
        <a:solidFill>
          <a:schemeClr val="accent4">
            <a:lumMod val="75000"/>
          </a:schemeClr>
        </a:solidFill>
        <a:ln w="25400" cap="flat" cmpd="sng" algn="ctr">
          <a:solidFill>
            <a:schemeClr val="accent6">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u="sng" kern="1200" dirty="0"/>
            <a:t>Pledge/ Re-pledge framework</a:t>
          </a:r>
        </a:p>
        <a:p>
          <a:pPr marL="0" lvl="0" indent="0" algn="ctr" defTabSz="800100">
            <a:lnSpc>
              <a:spcPct val="90000"/>
            </a:lnSpc>
            <a:spcBef>
              <a:spcPct val="0"/>
            </a:spcBef>
            <a:spcAft>
              <a:spcPct val="35000"/>
            </a:spcAft>
            <a:buNone/>
          </a:pPr>
          <a:endParaRPr lang="en-US" sz="1800" b="1" u="sng" kern="1200" dirty="0"/>
        </a:p>
        <a:p>
          <a:pPr marL="0" lvl="0" indent="0" algn="ctr" defTabSz="800100">
            <a:lnSpc>
              <a:spcPct val="90000"/>
            </a:lnSpc>
            <a:spcBef>
              <a:spcPct val="0"/>
            </a:spcBef>
            <a:spcAft>
              <a:spcPct val="35000"/>
            </a:spcAft>
            <a:buNone/>
          </a:pPr>
          <a:r>
            <a:rPr lang="en-US" sz="1800" kern="1200" dirty="0"/>
            <a:t>- Acceptance of securities by way of pledge by client</a:t>
          </a:r>
        </a:p>
      </dsp:txBody>
      <dsp:txXfrm>
        <a:off x="6250577" y="390984"/>
        <a:ext cx="2841171" cy="2146749"/>
      </dsp:txXfrm>
    </dsp:sp>
    <dsp:sp modelId="{B88C5031-C106-4CF4-B1D5-F773FCC8FAF3}">
      <dsp:nvSpPr>
        <dsp:cNvPr id="0" name=""/>
        <dsp:cNvSpPr/>
      </dsp:nvSpPr>
      <dsp:spPr>
        <a:xfrm>
          <a:off x="1562644" y="2821851"/>
          <a:ext cx="2841171" cy="2081169"/>
        </a:xfrm>
        <a:prstGeom prst="rect">
          <a:avLst/>
        </a:prstGeom>
        <a:solidFill>
          <a:schemeClr val="accent4">
            <a:lumMod val="75000"/>
          </a:schemeClr>
        </a:solidFill>
        <a:ln w="25400" cap="flat" cmpd="sng" algn="ctr">
          <a:solidFill>
            <a:schemeClr val="accent6">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u="sng" kern="1200" dirty="0"/>
            <a:t>Basic Services </a:t>
          </a:r>
          <a:r>
            <a:rPr lang="en-US" sz="1800" b="1" u="sng" kern="1200" dirty="0" err="1"/>
            <a:t>Demat</a:t>
          </a:r>
          <a:r>
            <a:rPr lang="en-US" sz="1800" b="1" u="sng" kern="1200" dirty="0"/>
            <a:t> Account (BSDA)</a:t>
          </a:r>
        </a:p>
        <a:p>
          <a:pPr marL="0" lvl="0" indent="0" algn="ctr" defTabSz="800100">
            <a:lnSpc>
              <a:spcPct val="90000"/>
            </a:lnSpc>
            <a:spcBef>
              <a:spcPct val="0"/>
            </a:spcBef>
            <a:spcAft>
              <a:spcPct val="35000"/>
            </a:spcAft>
            <a:buNone/>
          </a:pPr>
          <a:endParaRPr lang="en-US" sz="1800" b="1" u="sng" kern="1200" dirty="0"/>
        </a:p>
        <a:p>
          <a:pPr marL="0" lvl="0" indent="0" algn="ctr" defTabSz="800100">
            <a:lnSpc>
              <a:spcPct val="90000"/>
            </a:lnSpc>
            <a:spcBef>
              <a:spcPct val="0"/>
            </a:spcBef>
            <a:spcAft>
              <a:spcPct val="35000"/>
            </a:spcAft>
            <a:buNone/>
          </a:pPr>
          <a:r>
            <a:rPr lang="en-US" sz="1800" kern="1200" dirty="0"/>
            <a:t>- </a:t>
          </a:r>
          <a:r>
            <a:rPr lang="en-US" sz="1800" kern="1200" dirty="0" err="1"/>
            <a:t>Demat</a:t>
          </a:r>
          <a:r>
            <a:rPr lang="en-US" sz="1800" kern="1200" dirty="0"/>
            <a:t> account at reduced costs</a:t>
          </a:r>
        </a:p>
        <a:p>
          <a:pPr marL="0" lvl="0" indent="0" algn="ctr" defTabSz="800100">
            <a:lnSpc>
              <a:spcPct val="90000"/>
            </a:lnSpc>
            <a:spcBef>
              <a:spcPct val="0"/>
            </a:spcBef>
            <a:spcAft>
              <a:spcPct val="35000"/>
            </a:spcAft>
            <a:buNone/>
          </a:pPr>
          <a:r>
            <a:rPr lang="en-US" sz="1800" kern="1200" dirty="0"/>
            <a:t>- For Retail Investors</a:t>
          </a:r>
        </a:p>
      </dsp:txBody>
      <dsp:txXfrm>
        <a:off x="1562644" y="2821851"/>
        <a:ext cx="2841171" cy="2081169"/>
      </dsp:txXfrm>
    </dsp:sp>
    <dsp:sp modelId="{AA6E1C47-48F4-4CC1-9076-84874B36DF2D}">
      <dsp:nvSpPr>
        <dsp:cNvPr id="0" name=""/>
        <dsp:cNvSpPr/>
      </dsp:nvSpPr>
      <dsp:spPr>
        <a:xfrm>
          <a:off x="4687933" y="2821851"/>
          <a:ext cx="2841171" cy="2081169"/>
        </a:xfrm>
        <a:prstGeom prst="rect">
          <a:avLst/>
        </a:prstGeom>
        <a:solidFill>
          <a:srgbClr val="92D05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u="sng" kern="1200" dirty="0">
              <a:solidFill>
                <a:schemeClr val="tx1"/>
              </a:solidFill>
            </a:rPr>
            <a:t>Mutual Funds</a:t>
          </a:r>
        </a:p>
        <a:p>
          <a:pPr marL="0" lvl="0" indent="0" algn="ctr" defTabSz="800100">
            <a:lnSpc>
              <a:spcPct val="90000"/>
            </a:lnSpc>
            <a:spcBef>
              <a:spcPct val="0"/>
            </a:spcBef>
            <a:spcAft>
              <a:spcPct val="35000"/>
            </a:spcAft>
            <a:buNone/>
          </a:pPr>
          <a:endParaRPr lang="en-US" sz="1800" b="1" u="sng" kern="1200" dirty="0">
            <a:solidFill>
              <a:schemeClr val="tx1"/>
            </a:solidFill>
          </a:endParaRPr>
        </a:p>
        <a:p>
          <a:pPr marL="0" lvl="0" indent="0" algn="ctr" defTabSz="800100">
            <a:lnSpc>
              <a:spcPct val="90000"/>
            </a:lnSpc>
            <a:spcBef>
              <a:spcPct val="0"/>
            </a:spcBef>
            <a:spcAft>
              <a:spcPct val="35000"/>
            </a:spcAft>
            <a:buNone/>
          </a:pPr>
          <a:r>
            <a:rPr lang="en-US" sz="1800" kern="1200" dirty="0">
              <a:solidFill>
                <a:schemeClr val="tx1"/>
              </a:solidFill>
            </a:rPr>
            <a:t>- Product labelling on basis of risk associated with the scheme.</a:t>
          </a:r>
        </a:p>
      </dsp:txBody>
      <dsp:txXfrm>
        <a:off x="4687933" y="2821851"/>
        <a:ext cx="2841171" cy="208116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A57141-F311-4618-B91E-EBFF1800E37A}">
      <dsp:nvSpPr>
        <dsp:cNvPr id="0" name=""/>
        <dsp:cNvSpPr/>
      </dsp:nvSpPr>
      <dsp:spPr>
        <a:xfrm>
          <a:off x="3709371" y="1930781"/>
          <a:ext cx="1182848" cy="1182848"/>
        </a:xfrm>
        <a:prstGeom prst="ellipse">
          <a:avLst/>
        </a:prstGeom>
        <a:solidFill>
          <a:schemeClr val="accent1"/>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IN" sz="2000" b="1" kern="1200" dirty="0">
              <a:solidFill>
                <a:schemeClr val="tx1"/>
              </a:solidFill>
              <a:latin typeface="Arial" panose="020B0604020202020204" pitchFamily="34" charset="0"/>
              <a:cs typeface="Arial" panose="020B0604020202020204" pitchFamily="34" charset="0"/>
            </a:rPr>
            <a:t>WHY?</a:t>
          </a:r>
          <a:endParaRPr lang="en-IN" sz="4400" b="1" kern="1200" dirty="0">
            <a:solidFill>
              <a:schemeClr val="tx1"/>
            </a:solidFill>
            <a:latin typeface="Arial" panose="020B0604020202020204" pitchFamily="34" charset="0"/>
            <a:cs typeface="Arial" panose="020B0604020202020204" pitchFamily="34" charset="0"/>
          </a:endParaRPr>
        </a:p>
      </dsp:txBody>
      <dsp:txXfrm>
        <a:off x="3882595" y="2104005"/>
        <a:ext cx="836400" cy="836400"/>
      </dsp:txXfrm>
    </dsp:sp>
    <dsp:sp modelId="{8C8C95D7-402C-4A7B-A3D3-EE719FCA5BB4}">
      <dsp:nvSpPr>
        <dsp:cNvPr id="0" name=""/>
        <dsp:cNvSpPr/>
      </dsp:nvSpPr>
      <dsp:spPr>
        <a:xfrm rot="16208928">
          <a:off x="4144271" y="1415617"/>
          <a:ext cx="317631" cy="449009"/>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IN" sz="2400" kern="1200" dirty="0"/>
        </a:p>
      </dsp:txBody>
      <dsp:txXfrm>
        <a:off x="4191792" y="1553063"/>
        <a:ext cx="222342" cy="269405"/>
      </dsp:txXfrm>
    </dsp:sp>
    <dsp:sp modelId="{1847D764-7219-4914-B80B-B0276C7369CE}">
      <dsp:nvSpPr>
        <dsp:cNvPr id="0" name=""/>
        <dsp:cNvSpPr/>
      </dsp:nvSpPr>
      <dsp:spPr>
        <a:xfrm>
          <a:off x="3399838" y="22104"/>
          <a:ext cx="1811501" cy="1309377"/>
        </a:xfrm>
        <a:prstGeom prst="ellipse">
          <a:avLst/>
        </a:prstGeom>
        <a:solidFill>
          <a:schemeClr val="accent3">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Arial" panose="020B0604020202020204" pitchFamily="34" charset="0"/>
              <a:cs typeface="Arial" panose="020B0604020202020204" pitchFamily="34" charset="0"/>
            </a:rPr>
            <a:t>Diversification</a:t>
          </a:r>
          <a:endParaRPr lang="en-IN" sz="1400" b="1" kern="1200" dirty="0">
            <a:latin typeface="Arial" panose="020B0604020202020204" pitchFamily="34" charset="0"/>
            <a:cs typeface="Arial" panose="020B0604020202020204" pitchFamily="34" charset="0"/>
          </a:endParaRPr>
        </a:p>
      </dsp:txBody>
      <dsp:txXfrm>
        <a:off x="3665126" y="213858"/>
        <a:ext cx="1280925" cy="925869"/>
      </dsp:txXfrm>
    </dsp:sp>
    <dsp:sp modelId="{99882936-CF1E-47BB-B197-1B0977B59D92}">
      <dsp:nvSpPr>
        <dsp:cNvPr id="0" name=""/>
        <dsp:cNvSpPr/>
      </dsp:nvSpPr>
      <dsp:spPr>
        <a:xfrm rot="20162412">
          <a:off x="4984175" y="1899573"/>
          <a:ext cx="425043" cy="449009"/>
        </a:xfrm>
        <a:prstGeom prst="rightArrow">
          <a:avLst>
            <a:gd name="adj1" fmla="val 60000"/>
            <a:gd name="adj2" fmla="val 50000"/>
          </a:avLst>
        </a:prstGeom>
        <a:solidFill>
          <a:schemeClr val="accent3">
            <a:hueOff val="2250053"/>
            <a:satOff val="-3376"/>
            <a:lumOff val="-54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IN" sz="2400" kern="1200" dirty="0"/>
        </a:p>
      </dsp:txBody>
      <dsp:txXfrm>
        <a:off x="4989669" y="2015266"/>
        <a:ext cx="297530" cy="269405"/>
      </dsp:txXfrm>
    </dsp:sp>
    <dsp:sp modelId="{3C2A1BF9-4C94-4EE8-838F-17F3D1A26E46}">
      <dsp:nvSpPr>
        <dsp:cNvPr id="0" name=""/>
        <dsp:cNvSpPr/>
      </dsp:nvSpPr>
      <dsp:spPr>
        <a:xfrm>
          <a:off x="5446285" y="985961"/>
          <a:ext cx="1750462" cy="1276520"/>
        </a:xfrm>
        <a:prstGeom prst="ellipse">
          <a:avLst/>
        </a:prstGeom>
        <a:solidFill>
          <a:schemeClr val="accent3">
            <a:hueOff val="2250053"/>
            <a:satOff val="-3376"/>
            <a:lumOff val="-549"/>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Arial" panose="020B0604020202020204" pitchFamily="34" charset="0"/>
              <a:cs typeface="Arial" panose="020B0604020202020204" pitchFamily="34" charset="0"/>
            </a:rPr>
            <a:t>Convenience</a:t>
          </a:r>
        </a:p>
      </dsp:txBody>
      <dsp:txXfrm>
        <a:off x="5702634" y="1172903"/>
        <a:ext cx="1237764" cy="902636"/>
      </dsp:txXfrm>
    </dsp:sp>
    <dsp:sp modelId="{45F6FD84-02CA-40BF-9DE2-4FDB1B04B104}">
      <dsp:nvSpPr>
        <dsp:cNvPr id="0" name=""/>
        <dsp:cNvSpPr/>
      </dsp:nvSpPr>
      <dsp:spPr>
        <a:xfrm rot="1574154">
          <a:off x="4979020" y="2745425"/>
          <a:ext cx="460465" cy="449009"/>
        </a:xfrm>
        <a:prstGeom prst="rightArrow">
          <a:avLst>
            <a:gd name="adj1" fmla="val 60000"/>
            <a:gd name="adj2" fmla="val 50000"/>
          </a:avLst>
        </a:prstGeom>
        <a:solidFill>
          <a:schemeClr val="accent3">
            <a:hueOff val="4500106"/>
            <a:satOff val="-6752"/>
            <a:lumOff val="-109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IN" sz="2400" kern="1200" dirty="0"/>
        </a:p>
      </dsp:txBody>
      <dsp:txXfrm>
        <a:off x="4985958" y="2805453"/>
        <a:ext cx="325762" cy="269405"/>
      </dsp:txXfrm>
    </dsp:sp>
    <dsp:sp modelId="{B6B5F47D-D340-4D5D-B784-0FDEA1E83303}">
      <dsp:nvSpPr>
        <dsp:cNvPr id="0" name=""/>
        <dsp:cNvSpPr/>
      </dsp:nvSpPr>
      <dsp:spPr>
        <a:xfrm>
          <a:off x="5513350" y="2845887"/>
          <a:ext cx="1478561" cy="1276520"/>
        </a:xfrm>
        <a:prstGeom prst="ellipse">
          <a:avLst/>
        </a:prstGeom>
        <a:solidFill>
          <a:schemeClr val="accent3">
            <a:hueOff val="4500106"/>
            <a:satOff val="-6752"/>
            <a:lumOff val="-1098"/>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Arial" panose="020B0604020202020204" pitchFamily="34" charset="0"/>
              <a:cs typeface="Arial" panose="020B0604020202020204" pitchFamily="34" charset="0"/>
            </a:rPr>
            <a:t>Return Potential</a:t>
          </a:r>
        </a:p>
      </dsp:txBody>
      <dsp:txXfrm>
        <a:off x="5729880" y="3032829"/>
        <a:ext cx="1045501" cy="902636"/>
      </dsp:txXfrm>
    </dsp:sp>
    <dsp:sp modelId="{625F6CF3-6B44-4938-BE4E-81E3B4F512C5}">
      <dsp:nvSpPr>
        <dsp:cNvPr id="0" name=""/>
        <dsp:cNvSpPr/>
      </dsp:nvSpPr>
      <dsp:spPr>
        <a:xfrm rot="5230062">
          <a:off x="4178201" y="3193513"/>
          <a:ext cx="333827" cy="449009"/>
        </a:xfrm>
        <a:prstGeom prst="rightArrow">
          <a:avLst>
            <a:gd name="adj1" fmla="val 60000"/>
            <a:gd name="adj2" fmla="val 50000"/>
          </a:avLst>
        </a:prstGeom>
        <a:solidFill>
          <a:schemeClr val="accent3">
            <a:hueOff val="6750158"/>
            <a:satOff val="-10128"/>
            <a:lumOff val="-164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IN" sz="2400" kern="1200" dirty="0"/>
        </a:p>
      </dsp:txBody>
      <dsp:txXfrm>
        <a:off x="4225801" y="3233302"/>
        <a:ext cx="233679" cy="269405"/>
      </dsp:txXfrm>
    </dsp:sp>
    <dsp:sp modelId="{C6FD6A78-2A8F-4E4E-946E-C18AE27591EE}">
      <dsp:nvSpPr>
        <dsp:cNvPr id="0" name=""/>
        <dsp:cNvSpPr/>
      </dsp:nvSpPr>
      <dsp:spPr>
        <a:xfrm>
          <a:off x="3653410" y="3741420"/>
          <a:ext cx="1478561" cy="1276520"/>
        </a:xfrm>
        <a:prstGeom prst="ellipse">
          <a:avLst/>
        </a:prstGeom>
        <a:solidFill>
          <a:schemeClr val="accent3">
            <a:hueOff val="6750158"/>
            <a:satOff val="-10128"/>
            <a:lumOff val="-1647"/>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Arial" panose="020B0604020202020204" pitchFamily="34" charset="0"/>
              <a:cs typeface="Arial" panose="020B0604020202020204" pitchFamily="34" charset="0"/>
            </a:rPr>
            <a:t>Flexibility &amp; Liquidity</a:t>
          </a:r>
        </a:p>
      </dsp:txBody>
      <dsp:txXfrm>
        <a:off x="3869940" y="3928362"/>
        <a:ext cx="1045501" cy="902636"/>
      </dsp:txXfrm>
    </dsp:sp>
    <dsp:sp modelId="{3DA09BA8-CB3F-495A-B4D2-C8B831EF50A8}">
      <dsp:nvSpPr>
        <dsp:cNvPr id="0" name=""/>
        <dsp:cNvSpPr/>
      </dsp:nvSpPr>
      <dsp:spPr>
        <a:xfrm rot="9141606">
          <a:off x="3242948" y="2745006"/>
          <a:ext cx="407363" cy="449009"/>
        </a:xfrm>
        <a:prstGeom prst="rightArrow">
          <a:avLst>
            <a:gd name="adj1" fmla="val 60000"/>
            <a:gd name="adj2" fmla="val 50000"/>
          </a:avLst>
        </a:prstGeom>
        <a:solidFill>
          <a:schemeClr val="accent3">
            <a:hueOff val="9000211"/>
            <a:satOff val="-13504"/>
            <a:lumOff val="-219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IN" sz="2400" kern="1200" dirty="0"/>
        </a:p>
      </dsp:txBody>
      <dsp:txXfrm rot="10800000">
        <a:off x="3358184" y="2806461"/>
        <a:ext cx="285154" cy="269405"/>
      </dsp:txXfrm>
    </dsp:sp>
    <dsp:sp modelId="{33DE6475-9578-469C-8A40-A78C856D7746}">
      <dsp:nvSpPr>
        <dsp:cNvPr id="0" name=""/>
        <dsp:cNvSpPr/>
      </dsp:nvSpPr>
      <dsp:spPr>
        <a:xfrm>
          <a:off x="1724596" y="2845893"/>
          <a:ext cx="1478561" cy="1276520"/>
        </a:xfrm>
        <a:prstGeom prst="ellipse">
          <a:avLst/>
        </a:prstGeom>
        <a:solidFill>
          <a:schemeClr val="accent3">
            <a:hueOff val="9000211"/>
            <a:satOff val="-13504"/>
            <a:lumOff val="-2196"/>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Arial" panose="020B0604020202020204" pitchFamily="34" charset="0"/>
              <a:cs typeface="Arial" panose="020B0604020202020204" pitchFamily="34" charset="0"/>
            </a:rPr>
            <a:t>Tax Advantages</a:t>
          </a:r>
        </a:p>
      </dsp:txBody>
      <dsp:txXfrm>
        <a:off x="1941126" y="3032835"/>
        <a:ext cx="1045501" cy="902636"/>
      </dsp:txXfrm>
    </dsp:sp>
    <dsp:sp modelId="{E5352E17-EA58-44C8-A045-D94F702A9F82}">
      <dsp:nvSpPr>
        <dsp:cNvPr id="0" name=""/>
        <dsp:cNvSpPr/>
      </dsp:nvSpPr>
      <dsp:spPr>
        <a:xfrm rot="12520368">
          <a:off x="3331590" y="1862179"/>
          <a:ext cx="345623" cy="449009"/>
        </a:xfrm>
        <a:prstGeom prst="rightArrow">
          <a:avLst>
            <a:gd name="adj1" fmla="val 60000"/>
            <a:gd name="adj2" fmla="val 50000"/>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IN" sz="2400" kern="1200" dirty="0"/>
        </a:p>
      </dsp:txBody>
      <dsp:txXfrm rot="10800000">
        <a:off x="3428920" y="1976856"/>
        <a:ext cx="241936" cy="269405"/>
      </dsp:txXfrm>
    </dsp:sp>
    <dsp:sp modelId="{98FDEFF6-660F-453C-9FCF-F32E605B3786}">
      <dsp:nvSpPr>
        <dsp:cNvPr id="0" name=""/>
        <dsp:cNvSpPr/>
      </dsp:nvSpPr>
      <dsp:spPr>
        <a:xfrm>
          <a:off x="1696905" y="924162"/>
          <a:ext cx="1671727" cy="1262336"/>
        </a:xfrm>
        <a:prstGeom prst="ellipse">
          <a:avLst/>
        </a:prstGeom>
        <a:solidFill>
          <a:schemeClr val="accent3">
            <a:hueOff val="11250264"/>
            <a:satOff val="-16880"/>
            <a:lumOff val="-2745"/>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Arial" panose="020B0604020202020204" pitchFamily="34" charset="0"/>
              <a:cs typeface="Arial" panose="020B0604020202020204" pitchFamily="34" charset="0"/>
            </a:rPr>
            <a:t>Professional Management</a:t>
          </a:r>
        </a:p>
      </dsp:txBody>
      <dsp:txXfrm>
        <a:off x="1941724" y="1109027"/>
        <a:ext cx="1182089" cy="89260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08E913-04CF-4AED-8393-3EE6E01FA1F6}">
      <dsp:nvSpPr>
        <dsp:cNvPr id="0" name=""/>
        <dsp:cNvSpPr/>
      </dsp:nvSpPr>
      <dsp:spPr>
        <a:xfrm>
          <a:off x="2667233" y="545980"/>
          <a:ext cx="3640616" cy="3640616"/>
        </a:xfrm>
        <a:prstGeom prst="blockArc">
          <a:avLst>
            <a:gd name="adj1" fmla="val 11880000"/>
            <a:gd name="adj2" fmla="val 1620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689A7F3-C03D-414B-9171-BBBEFFC00839}">
      <dsp:nvSpPr>
        <dsp:cNvPr id="0" name=""/>
        <dsp:cNvSpPr/>
      </dsp:nvSpPr>
      <dsp:spPr>
        <a:xfrm>
          <a:off x="2667233" y="545980"/>
          <a:ext cx="3640616" cy="3640616"/>
        </a:xfrm>
        <a:prstGeom prst="blockArc">
          <a:avLst>
            <a:gd name="adj1" fmla="val 7560000"/>
            <a:gd name="adj2" fmla="val 1188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EA49239-F9C4-4135-A4DB-F67C5576CDB6}">
      <dsp:nvSpPr>
        <dsp:cNvPr id="0" name=""/>
        <dsp:cNvSpPr/>
      </dsp:nvSpPr>
      <dsp:spPr>
        <a:xfrm>
          <a:off x="2667233" y="545980"/>
          <a:ext cx="3640616" cy="3640616"/>
        </a:xfrm>
        <a:prstGeom prst="blockArc">
          <a:avLst>
            <a:gd name="adj1" fmla="val 3240000"/>
            <a:gd name="adj2" fmla="val 756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A4DC56D-345A-4DE6-846D-214B005069A5}">
      <dsp:nvSpPr>
        <dsp:cNvPr id="0" name=""/>
        <dsp:cNvSpPr/>
      </dsp:nvSpPr>
      <dsp:spPr>
        <a:xfrm>
          <a:off x="2667233" y="545980"/>
          <a:ext cx="3640616" cy="3640616"/>
        </a:xfrm>
        <a:prstGeom prst="blockArc">
          <a:avLst>
            <a:gd name="adj1" fmla="val 20520000"/>
            <a:gd name="adj2" fmla="val 324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F79E0B3-E483-45EE-A24F-FDE400CCE6DB}">
      <dsp:nvSpPr>
        <dsp:cNvPr id="0" name=""/>
        <dsp:cNvSpPr/>
      </dsp:nvSpPr>
      <dsp:spPr>
        <a:xfrm>
          <a:off x="2667233" y="545980"/>
          <a:ext cx="3640616" cy="3640616"/>
        </a:xfrm>
        <a:prstGeom prst="blockArc">
          <a:avLst>
            <a:gd name="adj1" fmla="val 16200000"/>
            <a:gd name="adj2" fmla="val 2052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19CC62B-FEF5-45C0-AAD6-8B1816F29D1F}">
      <dsp:nvSpPr>
        <dsp:cNvPr id="0" name=""/>
        <dsp:cNvSpPr/>
      </dsp:nvSpPr>
      <dsp:spPr>
        <a:xfrm>
          <a:off x="3622501" y="1448713"/>
          <a:ext cx="1834559" cy="1879885"/>
        </a:xfrm>
        <a:prstGeom prst="ellipse">
          <a:avLst/>
        </a:prstGeom>
        <a:solidFill>
          <a:schemeClr val="bg2">
            <a:lumMod val="10000"/>
          </a:schemeClr>
        </a:solidFill>
        <a:ln w="25400" cap="flat" cmpd="sng" algn="ctr">
          <a:solidFill>
            <a:schemeClr val="accent6">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Modes of placing orders to Trade</a:t>
          </a:r>
        </a:p>
      </dsp:txBody>
      <dsp:txXfrm>
        <a:off x="3891166" y="1724016"/>
        <a:ext cx="1297229" cy="1329279"/>
      </dsp:txXfrm>
    </dsp:sp>
    <dsp:sp modelId="{2BA30676-4181-45AE-B4F2-5F273C403E59}">
      <dsp:nvSpPr>
        <dsp:cNvPr id="0" name=""/>
        <dsp:cNvSpPr/>
      </dsp:nvSpPr>
      <dsp:spPr>
        <a:xfrm>
          <a:off x="3900852" y="1532"/>
          <a:ext cx="1173378" cy="1173378"/>
        </a:xfrm>
        <a:prstGeom prst="ellipse">
          <a:avLst/>
        </a:prstGeom>
        <a:solidFill>
          <a:schemeClr val="accen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Visit to Broker’s Office</a:t>
          </a:r>
        </a:p>
      </dsp:txBody>
      <dsp:txXfrm>
        <a:off x="4072689" y="173369"/>
        <a:ext cx="829704" cy="829704"/>
      </dsp:txXfrm>
    </dsp:sp>
    <dsp:sp modelId="{7B93C839-3EC0-4673-A777-FA4BACCAFBA7}">
      <dsp:nvSpPr>
        <dsp:cNvPr id="0" name=""/>
        <dsp:cNvSpPr/>
      </dsp:nvSpPr>
      <dsp:spPr>
        <a:xfrm>
          <a:off x="5591894" y="1230146"/>
          <a:ext cx="1173378" cy="1173378"/>
        </a:xfrm>
        <a:prstGeom prst="ellipse">
          <a:avLst/>
        </a:prstGeom>
        <a:solidFill>
          <a:schemeClr val="accen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Trade via Phone Call</a:t>
          </a:r>
        </a:p>
      </dsp:txBody>
      <dsp:txXfrm>
        <a:off x="5763731" y="1401983"/>
        <a:ext cx="829704" cy="829704"/>
      </dsp:txXfrm>
    </dsp:sp>
    <dsp:sp modelId="{372A5EE3-115A-42F9-95D3-A98A5DC87E0C}">
      <dsp:nvSpPr>
        <dsp:cNvPr id="0" name=""/>
        <dsp:cNvSpPr/>
      </dsp:nvSpPr>
      <dsp:spPr>
        <a:xfrm>
          <a:off x="4945973" y="3218085"/>
          <a:ext cx="1173378" cy="1173378"/>
        </a:xfrm>
        <a:prstGeom prst="ellipse">
          <a:avLst/>
        </a:prstGeom>
        <a:solidFill>
          <a:schemeClr val="accen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Through an email to Stock Broker</a:t>
          </a:r>
        </a:p>
      </dsp:txBody>
      <dsp:txXfrm>
        <a:off x="5117810" y="3389922"/>
        <a:ext cx="829704" cy="829704"/>
      </dsp:txXfrm>
    </dsp:sp>
    <dsp:sp modelId="{D25DB0FD-3EE5-44FF-B618-1705943A9B66}">
      <dsp:nvSpPr>
        <dsp:cNvPr id="0" name=""/>
        <dsp:cNvSpPr/>
      </dsp:nvSpPr>
      <dsp:spPr>
        <a:xfrm>
          <a:off x="2855731" y="3218085"/>
          <a:ext cx="1173378" cy="1173378"/>
        </a:xfrm>
        <a:prstGeom prst="ellipse">
          <a:avLst/>
        </a:prstGeom>
        <a:solidFill>
          <a:schemeClr val="accen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By using Stock Broker’s website</a:t>
          </a:r>
        </a:p>
      </dsp:txBody>
      <dsp:txXfrm>
        <a:off x="3027568" y="3389922"/>
        <a:ext cx="829704" cy="829704"/>
      </dsp:txXfrm>
    </dsp:sp>
    <dsp:sp modelId="{172F825A-B803-4C1F-A63C-404EC5D63373}">
      <dsp:nvSpPr>
        <dsp:cNvPr id="0" name=""/>
        <dsp:cNvSpPr/>
      </dsp:nvSpPr>
      <dsp:spPr>
        <a:xfrm>
          <a:off x="2209810" y="1230146"/>
          <a:ext cx="1173378" cy="1173378"/>
        </a:xfrm>
        <a:prstGeom prst="ellipse">
          <a:avLst/>
        </a:prstGeom>
        <a:solidFill>
          <a:schemeClr val="accen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By using Stock Broker’s Mobile App</a:t>
          </a:r>
        </a:p>
      </dsp:txBody>
      <dsp:txXfrm>
        <a:off x="2381647" y="1401983"/>
        <a:ext cx="829704" cy="829704"/>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8435" cy="450293"/>
          </a:xfrm>
          <a:prstGeom prst="rect">
            <a:avLst/>
          </a:prstGeom>
        </p:spPr>
        <p:txBody>
          <a:bodyPr vert="horz" lIns="83796" tIns="41898" rIns="83796" bIns="41898" rtlCol="0"/>
          <a:lstStyle>
            <a:lvl1pPr algn="l">
              <a:defRPr sz="1100"/>
            </a:lvl1pPr>
          </a:lstStyle>
          <a:p>
            <a:endParaRPr lang="en-IN"/>
          </a:p>
        </p:txBody>
      </p:sp>
      <p:sp>
        <p:nvSpPr>
          <p:cNvPr id="3" name="Date Placeholder 2"/>
          <p:cNvSpPr>
            <a:spLocks noGrp="1"/>
          </p:cNvSpPr>
          <p:nvPr>
            <p:ph type="dt" sz="quarter" idx="1"/>
          </p:nvPr>
        </p:nvSpPr>
        <p:spPr>
          <a:xfrm>
            <a:off x="4022550" y="1"/>
            <a:ext cx="3078435" cy="450293"/>
          </a:xfrm>
          <a:prstGeom prst="rect">
            <a:avLst/>
          </a:prstGeom>
        </p:spPr>
        <p:txBody>
          <a:bodyPr vert="horz" lIns="83796" tIns="41898" rIns="83796" bIns="41898" rtlCol="0"/>
          <a:lstStyle>
            <a:lvl1pPr algn="r">
              <a:defRPr sz="1100"/>
            </a:lvl1pPr>
          </a:lstStyle>
          <a:p>
            <a:fld id="{8DC73E4E-73B0-476C-869D-FA5483EE700D}" type="datetimeFigureOut">
              <a:rPr lang="en-IN" smtClean="0"/>
              <a:t>08-09-2021</a:t>
            </a:fld>
            <a:endParaRPr lang="en-IN"/>
          </a:p>
        </p:txBody>
      </p:sp>
      <p:sp>
        <p:nvSpPr>
          <p:cNvPr id="4" name="Footer Placeholder 3"/>
          <p:cNvSpPr>
            <a:spLocks noGrp="1"/>
          </p:cNvSpPr>
          <p:nvPr>
            <p:ph type="ftr" sz="quarter" idx="2"/>
          </p:nvPr>
        </p:nvSpPr>
        <p:spPr>
          <a:xfrm>
            <a:off x="1" y="8522258"/>
            <a:ext cx="3078435" cy="450293"/>
          </a:xfrm>
          <a:prstGeom prst="rect">
            <a:avLst/>
          </a:prstGeom>
        </p:spPr>
        <p:txBody>
          <a:bodyPr vert="horz" lIns="83796" tIns="41898" rIns="83796" bIns="41898" rtlCol="0" anchor="b"/>
          <a:lstStyle>
            <a:lvl1pPr algn="l">
              <a:defRPr sz="1100"/>
            </a:lvl1pPr>
          </a:lstStyle>
          <a:p>
            <a:endParaRPr lang="en-IN"/>
          </a:p>
        </p:txBody>
      </p:sp>
      <p:sp>
        <p:nvSpPr>
          <p:cNvPr id="5" name="Slide Number Placeholder 4"/>
          <p:cNvSpPr>
            <a:spLocks noGrp="1"/>
          </p:cNvSpPr>
          <p:nvPr>
            <p:ph type="sldNum" sz="quarter" idx="3"/>
          </p:nvPr>
        </p:nvSpPr>
        <p:spPr>
          <a:xfrm>
            <a:off x="4022550" y="8522258"/>
            <a:ext cx="3078435" cy="450293"/>
          </a:xfrm>
          <a:prstGeom prst="rect">
            <a:avLst/>
          </a:prstGeom>
        </p:spPr>
        <p:txBody>
          <a:bodyPr vert="horz" lIns="83796" tIns="41898" rIns="83796" bIns="41898" rtlCol="0" anchor="b"/>
          <a:lstStyle>
            <a:lvl1pPr algn="r">
              <a:defRPr sz="1100"/>
            </a:lvl1pPr>
          </a:lstStyle>
          <a:p>
            <a:fld id="{44C30701-AEB4-4B7D-A6DB-A44757E8EA88}" type="slidenum">
              <a:rPr lang="en-IN" smtClean="0"/>
              <a:t>‹#›</a:t>
            </a:fld>
            <a:endParaRPr lang="en-IN"/>
          </a:p>
        </p:txBody>
      </p:sp>
    </p:spTree>
    <p:extLst>
      <p:ext uri="{BB962C8B-B14F-4D97-AF65-F5344CB8AC3E}">
        <p14:creationId xmlns:p14="http://schemas.microsoft.com/office/powerpoint/2010/main" val="2505231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8435" cy="450293"/>
          </a:xfrm>
          <a:prstGeom prst="rect">
            <a:avLst/>
          </a:prstGeom>
        </p:spPr>
        <p:txBody>
          <a:bodyPr vert="horz" lIns="83796" tIns="41898" rIns="83796" bIns="41898" rtlCol="0"/>
          <a:lstStyle>
            <a:lvl1pPr algn="l">
              <a:defRPr sz="1100"/>
            </a:lvl1pPr>
          </a:lstStyle>
          <a:p>
            <a:endParaRPr lang="en-IN"/>
          </a:p>
        </p:txBody>
      </p:sp>
      <p:sp>
        <p:nvSpPr>
          <p:cNvPr id="3" name="Date Placeholder 2"/>
          <p:cNvSpPr>
            <a:spLocks noGrp="1"/>
          </p:cNvSpPr>
          <p:nvPr>
            <p:ph type="dt" idx="1"/>
          </p:nvPr>
        </p:nvSpPr>
        <p:spPr>
          <a:xfrm>
            <a:off x="4022550" y="1"/>
            <a:ext cx="3078435" cy="450293"/>
          </a:xfrm>
          <a:prstGeom prst="rect">
            <a:avLst/>
          </a:prstGeom>
        </p:spPr>
        <p:txBody>
          <a:bodyPr vert="horz" lIns="83796" tIns="41898" rIns="83796" bIns="41898" rtlCol="0"/>
          <a:lstStyle>
            <a:lvl1pPr algn="r">
              <a:defRPr sz="1100"/>
            </a:lvl1pPr>
          </a:lstStyle>
          <a:p>
            <a:fld id="{42FE3ADF-BF59-4134-B99A-EDC802708E50}" type="datetimeFigureOut">
              <a:rPr lang="en-IN" smtClean="0"/>
              <a:t>08-09-2021</a:t>
            </a:fld>
            <a:endParaRPr lang="en-IN"/>
          </a:p>
        </p:txBody>
      </p:sp>
      <p:sp>
        <p:nvSpPr>
          <p:cNvPr id="4" name="Slide Image Placeholder 3"/>
          <p:cNvSpPr>
            <a:spLocks noGrp="1" noRot="1" noChangeAspect="1"/>
          </p:cNvSpPr>
          <p:nvPr>
            <p:ph type="sldImg" idx="2"/>
          </p:nvPr>
        </p:nvSpPr>
        <p:spPr>
          <a:xfrm>
            <a:off x="1365250" y="1122363"/>
            <a:ext cx="4371975" cy="3027362"/>
          </a:xfrm>
          <a:prstGeom prst="rect">
            <a:avLst/>
          </a:prstGeom>
          <a:noFill/>
          <a:ln w="12700">
            <a:solidFill>
              <a:prstClr val="black"/>
            </a:solidFill>
          </a:ln>
        </p:spPr>
        <p:txBody>
          <a:bodyPr vert="horz" lIns="83796" tIns="41898" rIns="83796" bIns="41898" rtlCol="0" anchor="ctr"/>
          <a:lstStyle/>
          <a:p>
            <a:endParaRPr lang="en-IN"/>
          </a:p>
        </p:txBody>
      </p:sp>
      <p:sp>
        <p:nvSpPr>
          <p:cNvPr id="5" name="Notes Placeholder 4"/>
          <p:cNvSpPr>
            <a:spLocks noGrp="1"/>
          </p:cNvSpPr>
          <p:nvPr>
            <p:ph type="body" sz="quarter" idx="3"/>
          </p:nvPr>
        </p:nvSpPr>
        <p:spPr>
          <a:xfrm>
            <a:off x="709950" y="4317749"/>
            <a:ext cx="5682577" cy="3533066"/>
          </a:xfrm>
          <a:prstGeom prst="rect">
            <a:avLst/>
          </a:prstGeom>
        </p:spPr>
        <p:txBody>
          <a:bodyPr vert="horz" lIns="83796" tIns="41898" rIns="83796" bIns="4189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1" y="8522258"/>
            <a:ext cx="3078435" cy="450293"/>
          </a:xfrm>
          <a:prstGeom prst="rect">
            <a:avLst/>
          </a:prstGeom>
        </p:spPr>
        <p:txBody>
          <a:bodyPr vert="horz" lIns="83796" tIns="41898" rIns="83796" bIns="41898" rtlCol="0" anchor="b"/>
          <a:lstStyle>
            <a:lvl1pPr algn="l">
              <a:defRPr sz="1100"/>
            </a:lvl1pPr>
          </a:lstStyle>
          <a:p>
            <a:endParaRPr lang="en-IN"/>
          </a:p>
        </p:txBody>
      </p:sp>
      <p:sp>
        <p:nvSpPr>
          <p:cNvPr id="7" name="Slide Number Placeholder 6"/>
          <p:cNvSpPr>
            <a:spLocks noGrp="1"/>
          </p:cNvSpPr>
          <p:nvPr>
            <p:ph type="sldNum" sz="quarter" idx="5"/>
          </p:nvPr>
        </p:nvSpPr>
        <p:spPr>
          <a:xfrm>
            <a:off x="4022550" y="8522258"/>
            <a:ext cx="3078435" cy="450293"/>
          </a:xfrm>
          <a:prstGeom prst="rect">
            <a:avLst/>
          </a:prstGeom>
        </p:spPr>
        <p:txBody>
          <a:bodyPr vert="horz" lIns="83796" tIns="41898" rIns="83796" bIns="41898" rtlCol="0" anchor="b"/>
          <a:lstStyle>
            <a:lvl1pPr algn="r">
              <a:defRPr sz="1100"/>
            </a:lvl1pPr>
          </a:lstStyle>
          <a:p>
            <a:fld id="{92C3979C-F96A-4366-BC2E-1CDF5905F739}" type="slidenum">
              <a:rPr lang="en-IN" smtClean="0"/>
              <a:t>‹#›</a:t>
            </a:fld>
            <a:endParaRPr lang="en-IN"/>
          </a:p>
        </p:txBody>
      </p:sp>
    </p:spTree>
    <p:extLst>
      <p:ext uri="{BB962C8B-B14F-4D97-AF65-F5344CB8AC3E}">
        <p14:creationId xmlns:p14="http://schemas.microsoft.com/office/powerpoint/2010/main" val="1277867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xfrm>
            <a:off x="3116263" y="425450"/>
            <a:ext cx="3094037" cy="2141538"/>
          </a:xfrm>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a:p>
        </p:txBody>
      </p:sp>
      <p:sp>
        <p:nvSpPr>
          <p:cNvPr id="16388" name="Slide Number Placeholder 3"/>
          <p:cNvSpPr>
            <a:spLocks noGrp="1"/>
          </p:cNvSpPr>
          <p:nvPr>
            <p:ph type="sldNum" sz="quarter" idx="5"/>
          </p:nvPr>
        </p:nvSpPr>
        <p:spPr bwMode="auto">
          <a:noFill/>
          <a:ln>
            <a:miter lim="800000"/>
            <a:headEnd/>
            <a:tailEnd/>
          </a:ln>
        </p:spPr>
        <p:txBody>
          <a:bodyPr/>
          <a:lstStyle/>
          <a:p>
            <a:fld id="{7BDF3239-CC68-4A3F-8E85-34C3089E0462}" type="slidenum">
              <a:rPr lang="en-US" altLang="en-US"/>
              <a:pPr/>
              <a:t>1</a:t>
            </a:fld>
            <a:endParaRPr lang="en-US" altLang="en-US" dirty="0"/>
          </a:p>
        </p:txBody>
      </p:sp>
    </p:spTree>
    <p:extLst>
      <p:ext uri="{BB962C8B-B14F-4D97-AF65-F5344CB8AC3E}">
        <p14:creationId xmlns:p14="http://schemas.microsoft.com/office/powerpoint/2010/main" val="4158276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2C3979C-F96A-4366-BC2E-1CDF5905F739}" type="slidenum">
              <a:rPr lang="en-IN" smtClean="0"/>
              <a:t>8</a:t>
            </a:fld>
            <a:endParaRPr lang="en-IN"/>
          </a:p>
        </p:txBody>
      </p:sp>
    </p:spTree>
    <p:extLst>
      <p:ext uri="{BB962C8B-B14F-4D97-AF65-F5344CB8AC3E}">
        <p14:creationId xmlns:p14="http://schemas.microsoft.com/office/powerpoint/2010/main" val="2384872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01AD717-AB37-4AD6-9BE8-71B2FCCED5DE}" type="slidenum">
              <a:rPr lang="en-US" altLang="en-US" smtClean="0"/>
              <a:pPr/>
              <a:t>18</a:t>
            </a:fld>
            <a:endParaRPr lang="en-US" altLang="en-US" dirty="0"/>
          </a:p>
        </p:txBody>
      </p:sp>
    </p:spTree>
    <p:extLst>
      <p:ext uri="{BB962C8B-B14F-4D97-AF65-F5344CB8AC3E}">
        <p14:creationId xmlns:p14="http://schemas.microsoft.com/office/powerpoint/2010/main" val="34909332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100">
                <a:solidFill>
                  <a:schemeClr val="tx1"/>
                </a:solidFill>
                <a:latin typeface="Calibri" panose="020F0502020204030204" pitchFamily="34" charset="0"/>
              </a:defRPr>
            </a:lvl1pPr>
            <a:lvl2pPr marL="693933" indent="-266226">
              <a:spcBef>
                <a:spcPct val="30000"/>
              </a:spcBef>
              <a:defRPr sz="1100">
                <a:solidFill>
                  <a:schemeClr val="tx1"/>
                </a:solidFill>
                <a:latin typeface="Calibri" panose="020F0502020204030204" pitchFamily="34" charset="0"/>
              </a:defRPr>
            </a:lvl2pPr>
            <a:lvl3pPr marL="1066358" indent="-212399">
              <a:spcBef>
                <a:spcPct val="30000"/>
              </a:spcBef>
              <a:defRPr sz="1100">
                <a:solidFill>
                  <a:schemeClr val="tx1"/>
                </a:solidFill>
                <a:latin typeface="Calibri" panose="020F0502020204030204" pitchFamily="34" charset="0"/>
              </a:defRPr>
            </a:lvl3pPr>
            <a:lvl4pPr marL="1494065" indent="-212399">
              <a:spcBef>
                <a:spcPct val="30000"/>
              </a:spcBef>
              <a:defRPr sz="1100">
                <a:solidFill>
                  <a:schemeClr val="tx1"/>
                </a:solidFill>
                <a:latin typeface="Calibri" panose="020F0502020204030204" pitchFamily="34" charset="0"/>
              </a:defRPr>
            </a:lvl4pPr>
            <a:lvl5pPr marL="1921771" indent="-212399">
              <a:spcBef>
                <a:spcPct val="30000"/>
              </a:spcBef>
              <a:defRPr sz="1100">
                <a:solidFill>
                  <a:schemeClr val="tx1"/>
                </a:solidFill>
                <a:latin typeface="Calibri" panose="020F0502020204030204" pitchFamily="34" charset="0"/>
              </a:defRPr>
            </a:lvl5pPr>
            <a:lvl6pPr marL="2340750" indent="-212399" eaLnBrk="0" fontAlgn="base" hangingPunct="0">
              <a:spcBef>
                <a:spcPct val="30000"/>
              </a:spcBef>
              <a:spcAft>
                <a:spcPct val="0"/>
              </a:spcAft>
              <a:defRPr sz="1100">
                <a:solidFill>
                  <a:schemeClr val="tx1"/>
                </a:solidFill>
                <a:latin typeface="Calibri" panose="020F0502020204030204" pitchFamily="34" charset="0"/>
              </a:defRPr>
            </a:lvl6pPr>
            <a:lvl7pPr marL="2759728" indent="-212399" eaLnBrk="0" fontAlgn="base" hangingPunct="0">
              <a:spcBef>
                <a:spcPct val="30000"/>
              </a:spcBef>
              <a:spcAft>
                <a:spcPct val="0"/>
              </a:spcAft>
              <a:defRPr sz="1100">
                <a:solidFill>
                  <a:schemeClr val="tx1"/>
                </a:solidFill>
                <a:latin typeface="Calibri" panose="020F0502020204030204" pitchFamily="34" charset="0"/>
              </a:defRPr>
            </a:lvl7pPr>
            <a:lvl8pPr marL="3178706" indent="-212399" eaLnBrk="0" fontAlgn="base" hangingPunct="0">
              <a:spcBef>
                <a:spcPct val="30000"/>
              </a:spcBef>
              <a:spcAft>
                <a:spcPct val="0"/>
              </a:spcAft>
              <a:defRPr sz="1100">
                <a:solidFill>
                  <a:schemeClr val="tx1"/>
                </a:solidFill>
                <a:latin typeface="Calibri" panose="020F0502020204030204" pitchFamily="34" charset="0"/>
              </a:defRPr>
            </a:lvl8pPr>
            <a:lvl9pPr marL="3597684" indent="-212399" eaLnBrk="0" fontAlgn="base" hangingPunct="0">
              <a:spcBef>
                <a:spcPct val="30000"/>
              </a:spcBef>
              <a:spcAft>
                <a:spcPct val="0"/>
              </a:spcAft>
              <a:defRPr sz="1100">
                <a:solidFill>
                  <a:schemeClr val="tx1"/>
                </a:solidFill>
                <a:latin typeface="Calibri" panose="020F0502020204030204" pitchFamily="34" charset="0"/>
              </a:defRPr>
            </a:lvl9pPr>
          </a:lstStyle>
          <a:p>
            <a:pPr>
              <a:spcBef>
                <a:spcPct val="0"/>
              </a:spcBef>
            </a:pPr>
            <a:fld id="{FEBC20C5-35BC-4D66-8D7C-F462A463D600}" type="slidenum">
              <a:rPr lang="en-US" altLang="en-US" smtClean="0"/>
              <a:pPr>
                <a:spcBef>
                  <a:spcPct val="0"/>
                </a:spcBef>
              </a:pPr>
              <a:t>19</a:t>
            </a:fld>
            <a:endParaRPr lang="en-US" altLang="en-US" dirty="0"/>
          </a:p>
        </p:txBody>
      </p:sp>
    </p:spTree>
    <p:extLst>
      <p:ext uri="{BB962C8B-B14F-4D97-AF65-F5344CB8AC3E}">
        <p14:creationId xmlns:p14="http://schemas.microsoft.com/office/powerpoint/2010/main" val="33353533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2C3979C-F96A-4366-BC2E-1CDF5905F739}" type="slidenum">
              <a:rPr lang="en-IN" smtClean="0"/>
              <a:t>37</a:t>
            </a:fld>
            <a:endParaRPr lang="en-IN"/>
          </a:p>
        </p:txBody>
      </p:sp>
    </p:spTree>
    <p:extLst>
      <p:ext uri="{BB962C8B-B14F-4D97-AF65-F5344CB8AC3E}">
        <p14:creationId xmlns:p14="http://schemas.microsoft.com/office/powerpoint/2010/main" val="10409553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2C3979C-F96A-4366-BC2E-1CDF5905F739}" type="slidenum">
              <a:rPr lang="en-IN" smtClean="0"/>
              <a:t>38</a:t>
            </a:fld>
            <a:endParaRPr lang="en-IN"/>
          </a:p>
        </p:txBody>
      </p:sp>
    </p:spTree>
    <p:extLst>
      <p:ext uri="{BB962C8B-B14F-4D97-AF65-F5344CB8AC3E}">
        <p14:creationId xmlns:p14="http://schemas.microsoft.com/office/powerpoint/2010/main" val="1141116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28" name="PlaceHolder 2"/>
          <p:cNvSpPr>
            <a:spLocks noGrp="1"/>
          </p:cNvSpPr>
          <p:nvPr>
            <p:ph type="body"/>
          </p:nvPr>
        </p:nvSpPr>
        <p:spPr>
          <a:xfrm>
            <a:off x="495000" y="1604520"/>
            <a:ext cx="8914680" cy="1896840"/>
          </a:xfrm>
          <a:prstGeom prst="rect">
            <a:avLst/>
          </a:prstGeom>
        </p:spPr>
        <p:txBody>
          <a:bodyPr lIns="0" tIns="0" rIns="0" bIns="0">
            <a:normAutofit/>
          </a:bodyPr>
          <a:lstStyle/>
          <a:p>
            <a:endParaRPr lang="en-IN" sz="3200" b="0" strike="noStrike" spc="-1">
              <a:latin typeface="Arial"/>
            </a:endParaRPr>
          </a:p>
        </p:txBody>
      </p:sp>
      <p:sp>
        <p:nvSpPr>
          <p:cNvPr id="29" name="PlaceHolder 3"/>
          <p:cNvSpPr>
            <a:spLocks noGrp="1"/>
          </p:cNvSpPr>
          <p:nvPr>
            <p:ph type="body"/>
          </p:nvPr>
        </p:nvSpPr>
        <p:spPr>
          <a:xfrm>
            <a:off x="495000" y="3682080"/>
            <a:ext cx="891468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31" name="PlaceHolder 2"/>
          <p:cNvSpPr>
            <a:spLocks noGrp="1"/>
          </p:cNvSpPr>
          <p:nvPr>
            <p:ph type="body"/>
          </p:nvPr>
        </p:nvSpPr>
        <p:spPr>
          <a:xfrm>
            <a:off x="495000" y="1604520"/>
            <a:ext cx="4350240" cy="1896840"/>
          </a:xfrm>
          <a:prstGeom prst="rect">
            <a:avLst/>
          </a:prstGeom>
        </p:spPr>
        <p:txBody>
          <a:bodyPr lIns="0" tIns="0" rIns="0" bIns="0">
            <a:normAutofit/>
          </a:bodyPr>
          <a:lstStyle/>
          <a:p>
            <a:endParaRPr lang="en-IN" sz="3200" b="0" strike="noStrike" spc="-1">
              <a:latin typeface="Arial"/>
            </a:endParaRPr>
          </a:p>
        </p:txBody>
      </p:sp>
      <p:sp>
        <p:nvSpPr>
          <p:cNvPr id="32" name="PlaceHolder 3"/>
          <p:cNvSpPr>
            <a:spLocks noGrp="1"/>
          </p:cNvSpPr>
          <p:nvPr>
            <p:ph type="body"/>
          </p:nvPr>
        </p:nvSpPr>
        <p:spPr>
          <a:xfrm>
            <a:off x="5063040" y="1604520"/>
            <a:ext cx="4350240" cy="1896840"/>
          </a:xfrm>
          <a:prstGeom prst="rect">
            <a:avLst/>
          </a:prstGeom>
        </p:spPr>
        <p:txBody>
          <a:bodyPr lIns="0" tIns="0" rIns="0" bIns="0">
            <a:normAutofit/>
          </a:bodyPr>
          <a:lstStyle/>
          <a:p>
            <a:endParaRPr lang="en-IN" sz="3200" b="0" strike="noStrike" spc="-1">
              <a:latin typeface="Arial"/>
            </a:endParaRPr>
          </a:p>
        </p:txBody>
      </p:sp>
      <p:sp>
        <p:nvSpPr>
          <p:cNvPr id="33" name="PlaceHolder 4"/>
          <p:cNvSpPr>
            <a:spLocks noGrp="1"/>
          </p:cNvSpPr>
          <p:nvPr>
            <p:ph type="body"/>
          </p:nvPr>
        </p:nvSpPr>
        <p:spPr>
          <a:xfrm>
            <a:off x="495000" y="3682080"/>
            <a:ext cx="4350240" cy="1896840"/>
          </a:xfrm>
          <a:prstGeom prst="rect">
            <a:avLst/>
          </a:prstGeom>
        </p:spPr>
        <p:txBody>
          <a:bodyPr lIns="0" tIns="0" rIns="0" bIns="0">
            <a:normAutofit/>
          </a:bodyPr>
          <a:lstStyle/>
          <a:p>
            <a:endParaRPr lang="en-IN" sz="3200" b="0" strike="noStrike" spc="-1">
              <a:latin typeface="Arial"/>
            </a:endParaRPr>
          </a:p>
        </p:txBody>
      </p:sp>
      <p:sp>
        <p:nvSpPr>
          <p:cNvPr id="34" name="PlaceHolder 5"/>
          <p:cNvSpPr>
            <a:spLocks noGrp="1"/>
          </p:cNvSpPr>
          <p:nvPr>
            <p:ph type="body"/>
          </p:nvPr>
        </p:nvSpPr>
        <p:spPr>
          <a:xfrm>
            <a:off x="5063040" y="3682080"/>
            <a:ext cx="435024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36" name="PlaceHolder 2"/>
          <p:cNvSpPr>
            <a:spLocks noGrp="1"/>
          </p:cNvSpPr>
          <p:nvPr>
            <p:ph type="body"/>
          </p:nvPr>
        </p:nvSpPr>
        <p:spPr>
          <a:xfrm>
            <a:off x="495000" y="1604520"/>
            <a:ext cx="2870280" cy="1896840"/>
          </a:xfrm>
          <a:prstGeom prst="rect">
            <a:avLst/>
          </a:prstGeom>
        </p:spPr>
        <p:txBody>
          <a:bodyPr lIns="0" tIns="0" rIns="0" bIns="0">
            <a:normAutofit/>
          </a:bodyPr>
          <a:lstStyle/>
          <a:p>
            <a:endParaRPr lang="en-IN" sz="3200" b="0" strike="noStrike" spc="-1">
              <a:latin typeface="Arial"/>
            </a:endParaRPr>
          </a:p>
        </p:txBody>
      </p:sp>
      <p:sp>
        <p:nvSpPr>
          <p:cNvPr id="37" name="PlaceHolder 3"/>
          <p:cNvSpPr>
            <a:spLocks noGrp="1"/>
          </p:cNvSpPr>
          <p:nvPr>
            <p:ph type="body"/>
          </p:nvPr>
        </p:nvSpPr>
        <p:spPr>
          <a:xfrm>
            <a:off x="3509280" y="1604520"/>
            <a:ext cx="2870280" cy="1896840"/>
          </a:xfrm>
          <a:prstGeom prst="rect">
            <a:avLst/>
          </a:prstGeom>
        </p:spPr>
        <p:txBody>
          <a:bodyPr lIns="0" tIns="0" rIns="0" bIns="0">
            <a:normAutofit/>
          </a:bodyPr>
          <a:lstStyle/>
          <a:p>
            <a:endParaRPr lang="en-IN" sz="3200" b="0" strike="noStrike" spc="-1">
              <a:latin typeface="Arial"/>
            </a:endParaRPr>
          </a:p>
        </p:txBody>
      </p:sp>
      <p:sp>
        <p:nvSpPr>
          <p:cNvPr id="38" name="PlaceHolder 4"/>
          <p:cNvSpPr>
            <a:spLocks noGrp="1"/>
          </p:cNvSpPr>
          <p:nvPr>
            <p:ph type="body"/>
          </p:nvPr>
        </p:nvSpPr>
        <p:spPr>
          <a:xfrm>
            <a:off x="6523200" y="1604520"/>
            <a:ext cx="2870280" cy="1896840"/>
          </a:xfrm>
          <a:prstGeom prst="rect">
            <a:avLst/>
          </a:prstGeom>
        </p:spPr>
        <p:txBody>
          <a:bodyPr lIns="0" tIns="0" rIns="0" bIns="0">
            <a:normAutofit/>
          </a:bodyPr>
          <a:lstStyle/>
          <a:p>
            <a:endParaRPr lang="en-IN" sz="3200" b="0" strike="noStrike" spc="-1">
              <a:latin typeface="Arial"/>
            </a:endParaRPr>
          </a:p>
        </p:txBody>
      </p:sp>
      <p:sp>
        <p:nvSpPr>
          <p:cNvPr id="39" name="PlaceHolder 5"/>
          <p:cNvSpPr>
            <a:spLocks noGrp="1"/>
          </p:cNvSpPr>
          <p:nvPr>
            <p:ph type="body"/>
          </p:nvPr>
        </p:nvSpPr>
        <p:spPr>
          <a:xfrm>
            <a:off x="495000" y="3682080"/>
            <a:ext cx="2870280" cy="1896840"/>
          </a:xfrm>
          <a:prstGeom prst="rect">
            <a:avLst/>
          </a:prstGeom>
        </p:spPr>
        <p:txBody>
          <a:bodyPr lIns="0" tIns="0" rIns="0" bIns="0">
            <a:normAutofit/>
          </a:bodyPr>
          <a:lstStyle/>
          <a:p>
            <a:endParaRPr lang="en-IN" sz="3200" b="0" strike="noStrike" spc="-1">
              <a:latin typeface="Arial"/>
            </a:endParaRPr>
          </a:p>
        </p:txBody>
      </p:sp>
      <p:sp>
        <p:nvSpPr>
          <p:cNvPr id="40" name="PlaceHolder 6"/>
          <p:cNvSpPr>
            <a:spLocks noGrp="1"/>
          </p:cNvSpPr>
          <p:nvPr>
            <p:ph type="body"/>
          </p:nvPr>
        </p:nvSpPr>
        <p:spPr>
          <a:xfrm>
            <a:off x="3509280" y="3682080"/>
            <a:ext cx="2870280" cy="1896840"/>
          </a:xfrm>
          <a:prstGeom prst="rect">
            <a:avLst/>
          </a:prstGeom>
        </p:spPr>
        <p:txBody>
          <a:bodyPr lIns="0" tIns="0" rIns="0" bIns="0">
            <a:normAutofit/>
          </a:bodyPr>
          <a:lstStyle/>
          <a:p>
            <a:endParaRPr lang="en-IN" sz="3200" b="0" strike="noStrike" spc="-1">
              <a:latin typeface="Arial"/>
            </a:endParaRPr>
          </a:p>
        </p:txBody>
      </p:sp>
      <p:sp>
        <p:nvSpPr>
          <p:cNvPr id="41" name="PlaceHolder 7"/>
          <p:cNvSpPr>
            <a:spLocks noGrp="1"/>
          </p:cNvSpPr>
          <p:nvPr>
            <p:ph type="body"/>
          </p:nvPr>
        </p:nvSpPr>
        <p:spPr>
          <a:xfrm>
            <a:off x="6523200" y="3682080"/>
            <a:ext cx="287028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5" name="Rectangle 11"/>
          <p:cNvSpPr/>
          <p:nvPr userDrawn="1"/>
        </p:nvSpPr>
        <p:spPr>
          <a:xfrm>
            <a:off x="454025" y="5916614"/>
            <a:ext cx="8997950" cy="136525"/>
          </a:xfrm>
          <a:prstGeom prst="rect">
            <a:avLst/>
          </a:prstGeom>
          <a:solidFill>
            <a:srgbClr val="0771B0"/>
          </a:solidFill>
          <a:ln>
            <a:noFill/>
          </a:ln>
        </p:spPr>
        <p:style>
          <a:lnRef idx="2">
            <a:schemeClr val="accent1">
              <a:shade val="50000"/>
            </a:schemeClr>
          </a:lnRef>
          <a:fillRef idx="1">
            <a:schemeClr val="accent1"/>
          </a:fillRef>
          <a:effectRef idx="0">
            <a:schemeClr val="accent1"/>
          </a:effectRef>
          <a:fontRef idx="minor">
            <a:schemeClr val="lt1"/>
          </a:fontRef>
        </p:style>
        <p:txBody>
          <a:bodyPr lIns="91363" tIns="45683" rIns="91363" bIns="45683" anchor="ctr"/>
          <a:lstStyle/>
          <a:p>
            <a:pPr algn="ctr" eaLnBrk="1" fontAlgn="auto" hangingPunct="1">
              <a:spcBef>
                <a:spcPts val="0"/>
              </a:spcBef>
              <a:spcAft>
                <a:spcPts val="0"/>
              </a:spcAft>
              <a:defRPr/>
            </a:pPr>
            <a:endParaRPr lang="en-US" dirty="0"/>
          </a:p>
        </p:txBody>
      </p:sp>
      <p:sp>
        <p:nvSpPr>
          <p:cNvPr id="6" name="Rectangle 88"/>
          <p:cNvSpPr/>
          <p:nvPr userDrawn="1"/>
        </p:nvSpPr>
        <p:spPr>
          <a:xfrm>
            <a:off x="454025" y="5965826"/>
            <a:ext cx="8997950" cy="136525"/>
          </a:xfrm>
          <a:prstGeom prst="rect">
            <a:avLst/>
          </a:prstGeom>
          <a:solidFill>
            <a:srgbClr val="0771B0"/>
          </a:solidFill>
          <a:ln>
            <a:noFill/>
          </a:ln>
        </p:spPr>
        <p:style>
          <a:lnRef idx="2">
            <a:schemeClr val="accent1">
              <a:shade val="50000"/>
            </a:schemeClr>
          </a:lnRef>
          <a:fillRef idx="1">
            <a:schemeClr val="accent1"/>
          </a:fillRef>
          <a:effectRef idx="0">
            <a:schemeClr val="accent1"/>
          </a:effectRef>
          <a:fontRef idx="minor">
            <a:schemeClr val="lt1"/>
          </a:fontRef>
        </p:style>
        <p:txBody>
          <a:bodyPr lIns="91363" tIns="45683" rIns="91363" bIns="45683" anchor="ctr"/>
          <a:lstStyle/>
          <a:p>
            <a:pPr algn="ctr" eaLnBrk="1" fontAlgn="auto" hangingPunct="1">
              <a:spcBef>
                <a:spcPts val="0"/>
              </a:spcBef>
              <a:spcAft>
                <a:spcPts val="0"/>
              </a:spcAft>
              <a:defRPr/>
            </a:pPr>
            <a:endParaRPr lang="en-US" dirty="0"/>
          </a:p>
        </p:txBody>
      </p:sp>
      <p:sp>
        <p:nvSpPr>
          <p:cNvPr id="8" name="Rectangle 103"/>
          <p:cNvSpPr/>
          <p:nvPr userDrawn="1"/>
        </p:nvSpPr>
        <p:spPr>
          <a:xfrm>
            <a:off x="454025" y="1190626"/>
            <a:ext cx="8997950" cy="136525"/>
          </a:xfrm>
          <a:prstGeom prst="rect">
            <a:avLst/>
          </a:prstGeom>
          <a:solidFill>
            <a:srgbClr val="0771B0"/>
          </a:solidFill>
          <a:ln>
            <a:noFill/>
          </a:ln>
        </p:spPr>
        <p:style>
          <a:lnRef idx="2">
            <a:schemeClr val="accent1">
              <a:shade val="50000"/>
            </a:schemeClr>
          </a:lnRef>
          <a:fillRef idx="1">
            <a:schemeClr val="accent1"/>
          </a:fillRef>
          <a:effectRef idx="0">
            <a:schemeClr val="accent1"/>
          </a:effectRef>
          <a:fontRef idx="minor">
            <a:schemeClr val="lt1"/>
          </a:fontRef>
        </p:style>
        <p:txBody>
          <a:bodyPr lIns="91363" tIns="45683" rIns="91363" bIns="45683" anchor="ctr"/>
          <a:lstStyle/>
          <a:p>
            <a:pPr algn="ctr" eaLnBrk="1" fontAlgn="auto" hangingPunct="1">
              <a:spcBef>
                <a:spcPts val="0"/>
              </a:spcBef>
              <a:spcAft>
                <a:spcPts val="0"/>
              </a:spcAft>
              <a:defRPr/>
            </a:pPr>
            <a:endParaRPr lang="en-US" dirty="0"/>
          </a:p>
        </p:txBody>
      </p:sp>
      <p:pic>
        <p:nvPicPr>
          <p:cNvPr id="12" name="Picture 6" descr="http://www.sebi.gov.in/cms/sebi_data/gimages/press_logo.jpg"/>
          <p:cNvPicPr>
            <a:picLocks noChangeAspect="1" noChangeArrowheads="1"/>
          </p:cNvPicPr>
          <p:nvPr userDrawn="1"/>
        </p:nvPicPr>
        <p:blipFill>
          <a:blip r:embed="rId2" cstate="print"/>
          <a:srcRect/>
          <a:stretch>
            <a:fillRect/>
          </a:stretch>
        </p:blipFill>
        <p:spPr bwMode="auto">
          <a:xfrm>
            <a:off x="457201" y="228600"/>
            <a:ext cx="6400800" cy="919818"/>
          </a:xfrm>
          <a:prstGeom prst="rect">
            <a:avLst/>
          </a:prstGeom>
          <a:noFill/>
          <a:ln w="9525">
            <a:noFill/>
            <a:miter lim="800000"/>
            <a:headEnd/>
            <a:tailEnd/>
          </a:ln>
        </p:spPr>
      </p:pic>
    </p:spTree>
    <p:extLst>
      <p:ext uri="{BB962C8B-B14F-4D97-AF65-F5344CB8AC3E}">
        <p14:creationId xmlns:p14="http://schemas.microsoft.com/office/powerpoint/2010/main" val="37209419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49" name="PlaceHolder 2"/>
          <p:cNvSpPr>
            <a:spLocks noGrp="1"/>
          </p:cNvSpPr>
          <p:nvPr>
            <p:ph type="subTitle"/>
          </p:nvPr>
        </p:nvSpPr>
        <p:spPr>
          <a:xfrm>
            <a:off x="495000" y="1604520"/>
            <a:ext cx="8914680" cy="3976920"/>
          </a:xfrm>
          <a:prstGeom prst="rect">
            <a:avLst/>
          </a:prstGeom>
        </p:spPr>
        <p:txBody>
          <a:bodyPr lIns="0" tIns="0" rIns="0" bIns="0" anchor="ctr"/>
          <a:lstStyle/>
          <a:p>
            <a:pPr algn="ctr"/>
            <a:endParaRPr lang="en-IN"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51" name="PlaceHolder 2"/>
          <p:cNvSpPr>
            <a:spLocks noGrp="1"/>
          </p:cNvSpPr>
          <p:nvPr>
            <p:ph type="body"/>
          </p:nvPr>
        </p:nvSpPr>
        <p:spPr>
          <a:xfrm>
            <a:off x="495000" y="1604520"/>
            <a:ext cx="8914680" cy="397692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53" name="PlaceHolder 2"/>
          <p:cNvSpPr>
            <a:spLocks noGrp="1"/>
          </p:cNvSpPr>
          <p:nvPr>
            <p:ph type="body"/>
          </p:nvPr>
        </p:nvSpPr>
        <p:spPr>
          <a:xfrm>
            <a:off x="495000" y="1604520"/>
            <a:ext cx="4350240" cy="3976920"/>
          </a:xfrm>
          <a:prstGeom prst="rect">
            <a:avLst/>
          </a:prstGeom>
        </p:spPr>
        <p:txBody>
          <a:bodyPr lIns="0" tIns="0" rIns="0" bIns="0">
            <a:normAutofit/>
          </a:bodyPr>
          <a:lstStyle/>
          <a:p>
            <a:endParaRPr lang="en-IN" sz="3200" b="0" strike="noStrike" spc="-1">
              <a:latin typeface="Arial"/>
            </a:endParaRPr>
          </a:p>
        </p:txBody>
      </p:sp>
      <p:sp>
        <p:nvSpPr>
          <p:cNvPr id="54" name="PlaceHolder 3"/>
          <p:cNvSpPr>
            <a:spLocks noGrp="1"/>
          </p:cNvSpPr>
          <p:nvPr>
            <p:ph type="body"/>
          </p:nvPr>
        </p:nvSpPr>
        <p:spPr>
          <a:xfrm>
            <a:off x="5063040" y="1604520"/>
            <a:ext cx="4350240" cy="397692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495360" y="146160"/>
            <a:ext cx="7501680" cy="3494160"/>
          </a:xfrm>
          <a:prstGeom prst="rect">
            <a:avLst/>
          </a:prstGeom>
        </p:spPr>
        <p:txBody>
          <a:bodyPr lIns="0" tIns="0" rIns="0" bIns="0" anchor="ctr"/>
          <a:lstStyle/>
          <a:p>
            <a:pPr algn="ctr"/>
            <a:endParaRPr lang="en-IN"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7" name="PlaceHolder 2"/>
          <p:cNvSpPr>
            <a:spLocks noGrp="1"/>
          </p:cNvSpPr>
          <p:nvPr>
            <p:ph type="subTitle"/>
          </p:nvPr>
        </p:nvSpPr>
        <p:spPr>
          <a:xfrm>
            <a:off x="495000" y="1604520"/>
            <a:ext cx="8914680" cy="3976920"/>
          </a:xfrm>
          <a:prstGeom prst="rect">
            <a:avLst/>
          </a:prstGeom>
        </p:spPr>
        <p:txBody>
          <a:bodyPr lIns="0" tIns="0" rIns="0" bIns="0" anchor="ctr"/>
          <a:lstStyle/>
          <a:p>
            <a:pPr algn="ctr"/>
            <a:endParaRPr lang="en-IN"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58" name="PlaceHolder 2"/>
          <p:cNvSpPr>
            <a:spLocks noGrp="1"/>
          </p:cNvSpPr>
          <p:nvPr>
            <p:ph type="body"/>
          </p:nvPr>
        </p:nvSpPr>
        <p:spPr>
          <a:xfrm>
            <a:off x="495000" y="1604520"/>
            <a:ext cx="4350240" cy="1896840"/>
          </a:xfrm>
          <a:prstGeom prst="rect">
            <a:avLst/>
          </a:prstGeom>
        </p:spPr>
        <p:txBody>
          <a:bodyPr lIns="0" tIns="0" rIns="0" bIns="0">
            <a:normAutofit/>
          </a:bodyPr>
          <a:lstStyle/>
          <a:p>
            <a:endParaRPr lang="en-IN" sz="3200" b="0" strike="noStrike" spc="-1">
              <a:latin typeface="Arial"/>
            </a:endParaRPr>
          </a:p>
        </p:txBody>
      </p:sp>
      <p:sp>
        <p:nvSpPr>
          <p:cNvPr id="59" name="PlaceHolder 3"/>
          <p:cNvSpPr>
            <a:spLocks noGrp="1"/>
          </p:cNvSpPr>
          <p:nvPr>
            <p:ph type="body"/>
          </p:nvPr>
        </p:nvSpPr>
        <p:spPr>
          <a:xfrm>
            <a:off x="5063040" y="1604520"/>
            <a:ext cx="4350240" cy="3976920"/>
          </a:xfrm>
          <a:prstGeom prst="rect">
            <a:avLst/>
          </a:prstGeom>
        </p:spPr>
        <p:txBody>
          <a:bodyPr lIns="0" tIns="0" rIns="0" bIns="0">
            <a:normAutofit/>
          </a:bodyPr>
          <a:lstStyle/>
          <a:p>
            <a:endParaRPr lang="en-IN" sz="3200" b="0" strike="noStrike" spc="-1">
              <a:latin typeface="Arial"/>
            </a:endParaRPr>
          </a:p>
        </p:txBody>
      </p:sp>
      <p:sp>
        <p:nvSpPr>
          <p:cNvPr id="60" name="PlaceHolder 4"/>
          <p:cNvSpPr>
            <a:spLocks noGrp="1"/>
          </p:cNvSpPr>
          <p:nvPr>
            <p:ph type="body"/>
          </p:nvPr>
        </p:nvSpPr>
        <p:spPr>
          <a:xfrm>
            <a:off x="495000" y="3682080"/>
            <a:ext cx="435024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62" name="PlaceHolder 2"/>
          <p:cNvSpPr>
            <a:spLocks noGrp="1"/>
          </p:cNvSpPr>
          <p:nvPr>
            <p:ph type="body"/>
          </p:nvPr>
        </p:nvSpPr>
        <p:spPr>
          <a:xfrm>
            <a:off x="495000" y="1604520"/>
            <a:ext cx="4350240" cy="3976920"/>
          </a:xfrm>
          <a:prstGeom prst="rect">
            <a:avLst/>
          </a:prstGeom>
        </p:spPr>
        <p:txBody>
          <a:bodyPr lIns="0" tIns="0" rIns="0" bIns="0">
            <a:normAutofit/>
          </a:bodyPr>
          <a:lstStyle/>
          <a:p>
            <a:endParaRPr lang="en-IN" sz="3200" b="0" strike="noStrike" spc="-1">
              <a:latin typeface="Arial"/>
            </a:endParaRPr>
          </a:p>
        </p:txBody>
      </p:sp>
      <p:sp>
        <p:nvSpPr>
          <p:cNvPr id="63" name="PlaceHolder 3"/>
          <p:cNvSpPr>
            <a:spLocks noGrp="1"/>
          </p:cNvSpPr>
          <p:nvPr>
            <p:ph type="body"/>
          </p:nvPr>
        </p:nvSpPr>
        <p:spPr>
          <a:xfrm>
            <a:off x="5063040" y="1604520"/>
            <a:ext cx="4350240" cy="1896840"/>
          </a:xfrm>
          <a:prstGeom prst="rect">
            <a:avLst/>
          </a:prstGeom>
        </p:spPr>
        <p:txBody>
          <a:bodyPr lIns="0" tIns="0" rIns="0" bIns="0">
            <a:normAutofit/>
          </a:bodyPr>
          <a:lstStyle/>
          <a:p>
            <a:endParaRPr lang="en-IN" sz="3200" b="0" strike="noStrike" spc="-1">
              <a:latin typeface="Arial"/>
            </a:endParaRPr>
          </a:p>
        </p:txBody>
      </p:sp>
      <p:sp>
        <p:nvSpPr>
          <p:cNvPr id="64" name="PlaceHolder 4"/>
          <p:cNvSpPr>
            <a:spLocks noGrp="1"/>
          </p:cNvSpPr>
          <p:nvPr>
            <p:ph type="body"/>
          </p:nvPr>
        </p:nvSpPr>
        <p:spPr>
          <a:xfrm>
            <a:off x="5063040" y="3682080"/>
            <a:ext cx="435024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66" name="PlaceHolder 2"/>
          <p:cNvSpPr>
            <a:spLocks noGrp="1"/>
          </p:cNvSpPr>
          <p:nvPr>
            <p:ph type="body"/>
          </p:nvPr>
        </p:nvSpPr>
        <p:spPr>
          <a:xfrm>
            <a:off x="495000" y="1604520"/>
            <a:ext cx="4350240" cy="1896840"/>
          </a:xfrm>
          <a:prstGeom prst="rect">
            <a:avLst/>
          </a:prstGeom>
        </p:spPr>
        <p:txBody>
          <a:bodyPr lIns="0" tIns="0" rIns="0" bIns="0">
            <a:normAutofit/>
          </a:bodyPr>
          <a:lstStyle/>
          <a:p>
            <a:endParaRPr lang="en-IN" sz="3200" b="0" strike="noStrike" spc="-1">
              <a:latin typeface="Arial"/>
            </a:endParaRPr>
          </a:p>
        </p:txBody>
      </p:sp>
      <p:sp>
        <p:nvSpPr>
          <p:cNvPr id="67" name="PlaceHolder 3"/>
          <p:cNvSpPr>
            <a:spLocks noGrp="1"/>
          </p:cNvSpPr>
          <p:nvPr>
            <p:ph type="body"/>
          </p:nvPr>
        </p:nvSpPr>
        <p:spPr>
          <a:xfrm>
            <a:off x="5063040" y="1604520"/>
            <a:ext cx="4350240" cy="1896840"/>
          </a:xfrm>
          <a:prstGeom prst="rect">
            <a:avLst/>
          </a:prstGeom>
        </p:spPr>
        <p:txBody>
          <a:bodyPr lIns="0" tIns="0" rIns="0" bIns="0">
            <a:normAutofit/>
          </a:bodyPr>
          <a:lstStyle/>
          <a:p>
            <a:endParaRPr lang="en-IN" sz="3200" b="0" strike="noStrike" spc="-1">
              <a:latin typeface="Arial"/>
            </a:endParaRPr>
          </a:p>
        </p:txBody>
      </p:sp>
      <p:sp>
        <p:nvSpPr>
          <p:cNvPr id="68" name="PlaceHolder 4"/>
          <p:cNvSpPr>
            <a:spLocks noGrp="1"/>
          </p:cNvSpPr>
          <p:nvPr>
            <p:ph type="body"/>
          </p:nvPr>
        </p:nvSpPr>
        <p:spPr>
          <a:xfrm>
            <a:off x="495000" y="3682080"/>
            <a:ext cx="891468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70" name="PlaceHolder 2"/>
          <p:cNvSpPr>
            <a:spLocks noGrp="1"/>
          </p:cNvSpPr>
          <p:nvPr>
            <p:ph type="body"/>
          </p:nvPr>
        </p:nvSpPr>
        <p:spPr>
          <a:xfrm>
            <a:off x="495000" y="1604520"/>
            <a:ext cx="8914680" cy="1896840"/>
          </a:xfrm>
          <a:prstGeom prst="rect">
            <a:avLst/>
          </a:prstGeom>
        </p:spPr>
        <p:txBody>
          <a:bodyPr lIns="0" tIns="0" rIns="0" bIns="0">
            <a:normAutofit/>
          </a:bodyPr>
          <a:lstStyle/>
          <a:p>
            <a:endParaRPr lang="en-IN" sz="3200" b="0" strike="noStrike" spc="-1">
              <a:latin typeface="Arial"/>
            </a:endParaRPr>
          </a:p>
        </p:txBody>
      </p:sp>
      <p:sp>
        <p:nvSpPr>
          <p:cNvPr id="71" name="PlaceHolder 3"/>
          <p:cNvSpPr>
            <a:spLocks noGrp="1"/>
          </p:cNvSpPr>
          <p:nvPr>
            <p:ph type="body"/>
          </p:nvPr>
        </p:nvSpPr>
        <p:spPr>
          <a:xfrm>
            <a:off x="495000" y="3682080"/>
            <a:ext cx="891468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73" name="PlaceHolder 2"/>
          <p:cNvSpPr>
            <a:spLocks noGrp="1"/>
          </p:cNvSpPr>
          <p:nvPr>
            <p:ph type="body"/>
          </p:nvPr>
        </p:nvSpPr>
        <p:spPr>
          <a:xfrm>
            <a:off x="495000" y="1604520"/>
            <a:ext cx="4350240" cy="1896840"/>
          </a:xfrm>
          <a:prstGeom prst="rect">
            <a:avLst/>
          </a:prstGeom>
        </p:spPr>
        <p:txBody>
          <a:bodyPr lIns="0" tIns="0" rIns="0" bIns="0">
            <a:normAutofit/>
          </a:bodyPr>
          <a:lstStyle/>
          <a:p>
            <a:endParaRPr lang="en-IN" sz="3200" b="0" strike="noStrike" spc="-1">
              <a:latin typeface="Arial"/>
            </a:endParaRPr>
          </a:p>
        </p:txBody>
      </p:sp>
      <p:sp>
        <p:nvSpPr>
          <p:cNvPr id="74" name="PlaceHolder 3"/>
          <p:cNvSpPr>
            <a:spLocks noGrp="1"/>
          </p:cNvSpPr>
          <p:nvPr>
            <p:ph type="body"/>
          </p:nvPr>
        </p:nvSpPr>
        <p:spPr>
          <a:xfrm>
            <a:off x="5063040" y="1604520"/>
            <a:ext cx="4350240" cy="1896840"/>
          </a:xfrm>
          <a:prstGeom prst="rect">
            <a:avLst/>
          </a:prstGeom>
        </p:spPr>
        <p:txBody>
          <a:bodyPr lIns="0" tIns="0" rIns="0" bIns="0">
            <a:normAutofit/>
          </a:bodyPr>
          <a:lstStyle/>
          <a:p>
            <a:endParaRPr lang="en-IN" sz="3200" b="0" strike="noStrike" spc="-1">
              <a:latin typeface="Arial"/>
            </a:endParaRPr>
          </a:p>
        </p:txBody>
      </p:sp>
      <p:sp>
        <p:nvSpPr>
          <p:cNvPr id="75" name="PlaceHolder 4"/>
          <p:cNvSpPr>
            <a:spLocks noGrp="1"/>
          </p:cNvSpPr>
          <p:nvPr>
            <p:ph type="body"/>
          </p:nvPr>
        </p:nvSpPr>
        <p:spPr>
          <a:xfrm>
            <a:off x="495000" y="3682080"/>
            <a:ext cx="4350240" cy="1896840"/>
          </a:xfrm>
          <a:prstGeom prst="rect">
            <a:avLst/>
          </a:prstGeom>
        </p:spPr>
        <p:txBody>
          <a:bodyPr lIns="0" tIns="0" rIns="0" bIns="0">
            <a:normAutofit/>
          </a:bodyPr>
          <a:lstStyle/>
          <a:p>
            <a:endParaRPr lang="en-IN" sz="3200" b="0" strike="noStrike" spc="-1">
              <a:latin typeface="Arial"/>
            </a:endParaRPr>
          </a:p>
        </p:txBody>
      </p:sp>
      <p:sp>
        <p:nvSpPr>
          <p:cNvPr id="76" name="PlaceHolder 5"/>
          <p:cNvSpPr>
            <a:spLocks noGrp="1"/>
          </p:cNvSpPr>
          <p:nvPr>
            <p:ph type="body"/>
          </p:nvPr>
        </p:nvSpPr>
        <p:spPr>
          <a:xfrm>
            <a:off x="5063040" y="3682080"/>
            <a:ext cx="435024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78" name="PlaceHolder 2"/>
          <p:cNvSpPr>
            <a:spLocks noGrp="1"/>
          </p:cNvSpPr>
          <p:nvPr>
            <p:ph type="body"/>
          </p:nvPr>
        </p:nvSpPr>
        <p:spPr>
          <a:xfrm>
            <a:off x="495000" y="1604520"/>
            <a:ext cx="2870280" cy="1896840"/>
          </a:xfrm>
          <a:prstGeom prst="rect">
            <a:avLst/>
          </a:prstGeom>
        </p:spPr>
        <p:txBody>
          <a:bodyPr lIns="0" tIns="0" rIns="0" bIns="0">
            <a:normAutofit/>
          </a:bodyPr>
          <a:lstStyle/>
          <a:p>
            <a:endParaRPr lang="en-IN" sz="3200" b="0" strike="noStrike" spc="-1">
              <a:latin typeface="Arial"/>
            </a:endParaRPr>
          </a:p>
        </p:txBody>
      </p:sp>
      <p:sp>
        <p:nvSpPr>
          <p:cNvPr id="79" name="PlaceHolder 3"/>
          <p:cNvSpPr>
            <a:spLocks noGrp="1"/>
          </p:cNvSpPr>
          <p:nvPr>
            <p:ph type="body"/>
          </p:nvPr>
        </p:nvSpPr>
        <p:spPr>
          <a:xfrm>
            <a:off x="3509280" y="1604520"/>
            <a:ext cx="2870280" cy="1896840"/>
          </a:xfrm>
          <a:prstGeom prst="rect">
            <a:avLst/>
          </a:prstGeom>
        </p:spPr>
        <p:txBody>
          <a:bodyPr lIns="0" tIns="0" rIns="0" bIns="0">
            <a:normAutofit/>
          </a:bodyPr>
          <a:lstStyle/>
          <a:p>
            <a:endParaRPr lang="en-IN" sz="3200" b="0" strike="noStrike" spc="-1">
              <a:latin typeface="Arial"/>
            </a:endParaRPr>
          </a:p>
        </p:txBody>
      </p:sp>
      <p:sp>
        <p:nvSpPr>
          <p:cNvPr id="80" name="PlaceHolder 4"/>
          <p:cNvSpPr>
            <a:spLocks noGrp="1"/>
          </p:cNvSpPr>
          <p:nvPr>
            <p:ph type="body"/>
          </p:nvPr>
        </p:nvSpPr>
        <p:spPr>
          <a:xfrm>
            <a:off x="6523200" y="1604520"/>
            <a:ext cx="2870280" cy="1896840"/>
          </a:xfrm>
          <a:prstGeom prst="rect">
            <a:avLst/>
          </a:prstGeom>
        </p:spPr>
        <p:txBody>
          <a:bodyPr lIns="0" tIns="0" rIns="0" bIns="0">
            <a:normAutofit/>
          </a:bodyPr>
          <a:lstStyle/>
          <a:p>
            <a:endParaRPr lang="en-IN" sz="3200" b="0" strike="noStrike" spc="-1">
              <a:latin typeface="Arial"/>
            </a:endParaRPr>
          </a:p>
        </p:txBody>
      </p:sp>
      <p:sp>
        <p:nvSpPr>
          <p:cNvPr id="81" name="PlaceHolder 5"/>
          <p:cNvSpPr>
            <a:spLocks noGrp="1"/>
          </p:cNvSpPr>
          <p:nvPr>
            <p:ph type="body"/>
          </p:nvPr>
        </p:nvSpPr>
        <p:spPr>
          <a:xfrm>
            <a:off x="495000" y="3682080"/>
            <a:ext cx="2870280" cy="1896840"/>
          </a:xfrm>
          <a:prstGeom prst="rect">
            <a:avLst/>
          </a:prstGeom>
        </p:spPr>
        <p:txBody>
          <a:bodyPr lIns="0" tIns="0" rIns="0" bIns="0">
            <a:normAutofit/>
          </a:bodyPr>
          <a:lstStyle/>
          <a:p>
            <a:endParaRPr lang="en-IN" sz="3200" b="0" strike="noStrike" spc="-1">
              <a:latin typeface="Arial"/>
            </a:endParaRPr>
          </a:p>
        </p:txBody>
      </p:sp>
      <p:sp>
        <p:nvSpPr>
          <p:cNvPr id="82" name="PlaceHolder 6"/>
          <p:cNvSpPr>
            <a:spLocks noGrp="1"/>
          </p:cNvSpPr>
          <p:nvPr>
            <p:ph type="body"/>
          </p:nvPr>
        </p:nvSpPr>
        <p:spPr>
          <a:xfrm>
            <a:off x="3509280" y="3682080"/>
            <a:ext cx="2870280" cy="1896840"/>
          </a:xfrm>
          <a:prstGeom prst="rect">
            <a:avLst/>
          </a:prstGeom>
        </p:spPr>
        <p:txBody>
          <a:bodyPr lIns="0" tIns="0" rIns="0" bIns="0">
            <a:normAutofit/>
          </a:bodyPr>
          <a:lstStyle/>
          <a:p>
            <a:endParaRPr lang="en-IN" sz="3200" b="0" strike="noStrike" spc="-1">
              <a:latin typeface="Arial"/>
            </a:endParaRPr>
          </a:p>
        </p:txBody>
      </p:sp>
      <p:sp>
        <p:nvSpPr>
          <p:cNvPr id="83" name="PlaceHolder 7"/>
          <p:cNvSpPr>
            <a:spLocks noGrp="1"/>
          </p:cNvSpPr>
          <p:nvPr>
            <p:ph type="body"/>
          </p:nvPr>
        </p:nvSpPr>
        <p:spPr>
          <a:xfrm>
            <a:off x="6523200" y="3682080"/>
            <a:ext cx="287028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90"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91" name="PlaceHolder 2"/>
          <p:cNvSpPr>
            <a:spLocks noGrp="1"/>
          </p:cNvSpPr>
          <p:nvPr>
            <p:ph type="subTitle"/>
          </p:nvPr>
        </p:nvSpPr>
        <p:spPr>
          <a:xfrm>
            <a:off x="495000" y="1604520"/>
            <a:ext cx="8914680" cy="3976920"/>
          </a:xfrm>
          <a:prstGeom prst="rect">
            <a:avLst/>
          </a:prstGeom>
        </p:spPr>
        <p:txBody>
          <a:bodyPr lIns="0" tIns="0" rIns="0" bIns="0" anchor="ctr"/>
          <a:lstStyle/>
          <a:p>
            <a:pPr algn="ctr"/>
            <a:endParaRPr lang="en-IN"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93" name="PlaceHolder 2"/>
          <p:cNvSpPr>
            <a:spLocks noGrp="1"/>
          </p:cNvSpPr>
          <p:nvPr>
            <p:ph type="body"/>
          </p:nvPr>
        </p:nvSpPr>
        <p:spPr>
          <a:xfrm>
            <a:off x="495000" y="1604520"/>
            <a:ext cx="8914680" cy="397692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95" name="PlaceHolder 2"/>
          <p:cNvSpPr>
            <a:spLocks noGrp="1"/>
          </p:cNvSpPr>
          <p:nvPr>
            <p:ph type="body"/>
          </p:nvPr>
        </p:nvSpPr>
        <p:spPr>
          <a:xfrm>
            <a:off x="495000" y="1604520"/>
            <a:ext cx="4350240" cy="3976920"/>
          </a:xfrm>
          <a:prstGeom prst="rect">
            <a:avLst/>
          </a:prstGeom>
        </p:spPr>
        <p:txBody>
          <a:bodyPr lIns="0" tIns="0" rIns="0" bIns="0">
            <a:normAutofit/>
          </a:bodyPr>
          <a:lstStyle/>
          <a:p>
            <a:endParaRPr lang="en-IN" sz="3200" b="0" strike="noStrike" spc="-1">
              <a:latin typeface="Arial"/>
            </a:endParaRPr>
          </a:p>
        </p:txBody>
      </p:sp>
      <p:sp>
        <p:nvSpPr>
          <p:cNvPr id="96" name="PlaceHolder 3"/>
          <p:cNvSpPr>
            <a:spLocks noGrp="1"/>
          </p:cNvSpPr>
          <p:nvPr>
            <p:ph type="body"/>
          </p:nvPr>
        </p:nvSpPr>
        <p:spPr>
          <a:xfrm>
            <a:off x="5063040" y="1604520"/>
            <a:ext cx="4350240" cy="397692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9" name="PlaceHolder 2"/>
          <p:cNvSpPr>
            <a:spLocks noGrp="1"/>
          </p:cNvSpPr>
          <p:nvPr>
            <p:ph type="body"/>
          </p:nvPr>
        </p:nvSpPr>
        <p:spPr>
          <a:xfrm>
            <a:off x="495000" y="1604520"/>
            <a:ext cx="8914680" cy="397692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7"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8" name="PlaceHolder 1"/>
          <p:cNvSpPr>
            <a:spLocks noGrp="1"/>
          </p:cNvSpPr>
          <p:nvPr>
            <p:ph type="subTitle"/>
          </p:nvPr>
        </p:nvSpPr>
        <p:spPr>
          <a:xfrm>
            <a:off x="495360" y="146160"/>
            <a:ext cx="7501680" cy="3494160"/>
          </a:xfrm>
          <a:prstGeom prst="rect">
            <a:avLst/>
          </a:prstGeom>
        </p:spPr>
        <p:txBody>
          <a:bodyPr lIns="0" tIns="0" rIns="0" bIns="0" anchor="ctr"/>
          <a:lstStyle/>
          <a:p>
            <a:pPr algn="ctr"/>
            <a:endParaRPr lang="en-IN"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100" name="PlaceHolder 2"/>
          <p:cNvSpPr>
            <a:spLocks noGrp="1"/>
          </p:cNvSpPr>
          <p:nvPr>
            <p:ph type="body"/>
          </p:nvPr>
        </p:nvSpPr>
        <p:spPr>
          <a:xfrm>
            <a:off x="495000" y="1604520"/>
            <a:ext cx="4350240" cy="1896840"/>
          </a:xfrm>
          <a:prstGeom prst="rect">
            <a:avLst/>
          </a:prstGeom>
        </p:spPr>
        <p:txBody>
          <a:bodyPr lIns="0" tIns="0" rIns="0" bIns="0">
            <a:normAutofit/>
          </a:bodyPr>
          <a:lstStyle/>
          <a:p>
            <a:endParaRPr lang="en-IN" sz="3200" b="0" strike="noStrike" spc="-1">
              <a:latin typeface="Arial"/>
            </a:endParaRPr>
          </a:p>
        </p:txBody>
      </p:sp>
      <p:sp>
        <p:nvSpPr>
          <p:cNvPr id="101" name="PlaceHolder 3"/>
          <p:cNvSpPr>
            <a:spLocks noGrp="1"/>
          </p:cNvSpPr>
          <p:nvPr>
            <p:ph type="body"/>
          </p:nvPr>
        </p:nvSpPr>
        <p:spPr>
          <a:xfrm>
            <a:off x="5063040" y="1604520"/>
            <a:ext cx="4350240" cy="3976920"/>
          </a:xfrm>
          <a:prstGeom prst="rect">
            <a:avLst/>
          </a:prstGeom>
        </p:spPr>
        <p:txBody>
          <a:bodyPr lIns="0" tIns="0" rIns="0" bIns="0">
            <a:normAutofit/>
          </a:bodyPr>
          <a:lstStyle/>
          <a:p>
            <a:endParaRPr lang="en-IN" sz="3200" b="0" strike="noStrike" spc="-1">
              <a:latin typeface="Arial"/>
            </a:endParaRPr>
          </a:p>
        </p:txBody>
      </p:sp>
      <p:sp>
        <p:nvSpPr>
          <p:cNvPr id="102" name="PlaceHolder 4"/>
          <p:cNvSpPr>
            <a:spLocks noGrp="1"/>
          </p:cNvSpPr>
          <p:nvPr>
            <p:ph type="body"/>
          </p:nvPr>
        </p:nvSpPr>
        <p:spPr>
          <a:xfrm>
            <a:off x="495000" y="3682080"/>
            <a:ext cx="435024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104" name="PlaceHolder 2"/>
          <p:cNvSpPr>
            <a:spLocks noGrp="1"/>
          </p:cNvSpPr>
          <p:nvPr>
            <p:ph type="body"/>
          </p:nvPr>
        </p:nvSpPr>
        <p:spPr>
          <a:xfrm>
            <a:off x="495000" y="1604520"/>
            <a:ext cx="4350240" cy="3976920"/>
          </a:xfrm>
          <a:prstGeom prst="rect">
            <a:avLst/>
          </a:prstGeom>
        </p:spPr>
        <p:txBody>
          <a:bodyPr lIns="0" tIns="0" rIns="0" bIns="0">
            <a:normAutofit/>
          </a:bodyPr>
          <a:lstStyle/>
          <a:p>
            <a:endParaRPr lang="en-IN" sz="3200" b="0" strike="noStrike" spc="-1">
              <a:latin typeface="Arial"/>
            </a:endParaRPr>
          </a:p>
        </p:txBody>
      </p:sp>
      <p:sp>
        <p:nvSpPr>
          <p:cNvPr id="105" name="PlaceHolder 3"/>
          <p:cNvSpPr>
            <a:spLocks noGrp="1"/>
          </p:cNvSpPr>
          <p:nvPr>
            <p:ph type="body"/>
          </p:nvPr>
        </p:nvSpPr>
        <p:spPr>
          <a:xfrm>
            <a:off x="5063040" y="1604520"/>
            <a:ext cx="4350240" cy="1896840"/>
          </a:xfrm>
          <a:prstGeom prst="rect">
            <a:avLst/>
          </a:prstGeom>
        </p:spPr>
        <p:txBody>
          <a:bodyPr lIns="0" tIns="0" rIns="0" bIns="0">
            <a:normAutofit/>
          </a:bodyPr>
          <a:lstStyle/>
          <a:p>
            <a:endParaRPr lang="en-IN" sz="3200" b="0" strike="noStrike" spc="-1">
              <a:latin typeface="Arial"/>
            </a:endParaRPr>
          </a:p>
        </p:txBody>
      </p:sp>
      <p:sp>
        <p:nvSpPr>
          <p:cNvPr id="106" name="PlaceHolder 4"/>
          <p:cNvSpPr>
            <a:spLocks noGrp="1"/>
          </p:cNvSpPr>
          <p:nvPr>
            <p:ph type="body"/>
          </p:nvPr>
        </p:nvSpPr>
        <p:spPr>
          <a:xfrm>
            <a:off x="5063040" y="3682080"/>
            <a:ext cx="435024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108" name="PlaceHolder 2"/>
          <p:cNvSpPr>
            <a:spLocks noGrp="1"/>
          </p:cNvSpPr>
          <p:nvPr>
            <p:ph type="body"/>
          </p:nvPr>
        </p:nvSpPr>
        <p:spPr>
          <a:xfrm>
            <a:off x="495000" y="1604520"/>
            <a:ext cx="4350240" cy="1896840"/>
          </a:xfrm>
          <a:prstGeom prst="rect">
            <a:avLst/>
          </a:prstGeom>
        </p:spPr>
        <p:txBody>
          <a:bodyPr lIns="0" tIns="0" rIns="0" bIns="0">
            <a:normAutofit/>
          </a:bodyPr>
          <a:lstStyle/>
          <a:p>
            <a:endParaRPr lang="en-IN" sz="3200" b="0" strike="noStrike" spc="-1">
              <a:latin typeface="Arial"/>
            </a:endParaRPr>
          </a:p>
        </p:txBody>
      </p:sp>
      <p:sp>
        <p:nvSpPr>
          <p:cNvPr id="109" name="PlaceHolder 3"/>
          <p:cNvSpPr>
            <a:spLocks noGrp="1"/>
          </p:cNvSpPr>
          <p:nvPr>
            <p:ph type="body"/>
          </p:nvPr>
        </p:nvSpPr>
        <p:spPr>
          <a:xfrm>
            <a:off x="5063040" y="1604520"/>
            <a:ext cx="4350240" cy="1896840"/>
          </a:xfrm>
          <a:prstGeom prst="rect">
            <a:avLst/>
          </a:prstGeom>
        </p:spPr>
        <p:txBody>
          <a:bodyPr lIns="0" tIns="0" rIns="0" bIns="0">
            <a:normAutofit/>
          </a:bodyPr>
          <a:lstStyle/>
          <a:p>
            <a:endParaRPr lang="en-IN" sz="3200" b="0" strike="noStrike" spc="-1">
              <a:latin typeface="Arial"/>
            </a:endParaRPr>
          </a:p>
        </p:txBody>
      </p:sp>
      <p:sp>
        <p:nvSpPr>
          <p:cNvPr id="110" name="PlaceHolder 4"/>
          <p:cNvSpPr>
            <a:spLocks noGrp="1"/>
          </p:cNvSpPr>
          <p:nvPr>
            <p:ph type="body"/>
          </p:nvPr>
        </p:nvSpPr>
        <p:spPr>
          <a:xfrm>
            <a:off x="495000" y="3682080"/>
            <a:ext cx="891468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112" name="PlaceHolder 2"/>
          <p:cNvSpPr>
            <a:spLocks noGrp="1"/>
          </p:cNvSpPr>
          <p:nvPr>
            <p:ph type="body"/>
          </p:nvPr>
        </p:nvSpPr>
        <p:spPr>
          <a:xfrm>
            <a:off x="495000" y="1604520"/>
            <a:ext cx="8914680" cy="1896840"/>
          </a:xfrm>
          <a:prstGeom prst="rect">
            <a:avLst/>
          </a:prstGeom>
        </p:spPr>
        <p:txBody>
          <a:bodyPr lIns="0" tIns="0" rIns="0" bIns="0">
            <a:normAutofit/>
          </a:bodyPr>
          <a:lstStyle/>
          <a:p>
            <a:endParaRPr lang="en-IN" sz="3200" b="0" strike="noStrike" spc="-1">
              <a:latin typeface="Arial"/>
            </a:endParaRPr>
          </a:p>
        </p:txBody>
      </p:sp>
      <p:sp>
        <p:nvSpPr>
          <p:cNvPr id="113" name="PlaceHolder 3"/>
          <p:cNvSpPr>
            <a:spLocks noGrp="1"/>
          </p:cNvSpPr>
          <p:nvPr>
            <p:ph type="body"/>
          </p:nvPr>
        </p:nvSpPr>
        <p:spPr>
          <a:xfrm>
            <a:off x="495000" y="3682080"/>
            <a:ext cx="891468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115" name="PlaceHolder 2"/>
          <p:cNvSpPr>
            <a:spLocks noGrp="1"/>
          </p:cNvSpPr>
          <p:nvPr>
            <p:ph type="body"/>
          </p:nvPr>
        </p:nvSpPr>
        <p:spPr>
          <a:xfrm>
            <a:off x="495000" y="1604520"/>
            <a:ext cx="4350240" cy="1896840"/>
          </a:xfrm>
          <a:prstGeom prst="rect">
            <a:avLst/>
          </a:prstGeom>
        </p:spPr>
        <p:txBody>
          <a:bodyPr lIns="0" tIns="0" rIns="0" bIns="0">
            <a:normAutofit/>
          </a:bodyPr>
          <a:lstStyle/>
          <a:p>
            <a:endParaRPr lang="en-IN" sz="3200" b="0" strike="noStrike" spc="-1">
              <a:latin typeface="Arial"/>
            </a:endParaRPr>
          </a:p>
        </p:txBody>
      </p:sp>
      <p:sp>
        <p:nvSpPr>
          <p:cNvPr id="116" name="PlaceHolder 3"/>
          <p:cNvSpPr>
            <a:spLocks noGrp="1"/>
          </p:cNvSpPr>
          <p:nvPr>
            <p:ph type="body"/>
          </p:nvPr>
        </p:nvSpPr>
        <p:spPr>
          <a:xfrm>
            <a:off x="5063040" y="1604520"/>
            <a:ext cx="4350240" cy="1896840"/>
          </a:xfrm>
          <a:prstGeom prst="rect">
            <a:avLst/>
          </a:prstGeom>
        </p:spPr>
        <p:txBody>
          <a:bodyPr lIns="0" tIns="0" rIns="0" bIns="0">
            <a:normAutofit/>
          </a:bodyPr>
          <a:lstStyle/>
          <a:p>
            <a:endParaRPr lang="en-IN" sz="3200" b="0" strike="noStrike" spc="-1">
              <a:latin typeface="Arial"/>
            </a:endParaRPr>
          </a:p>
        </p:txBody>
      </p:sp>
      <p:sp>
        <p:nvSpPr>
          <p:cNvPr id="117" name="PlaceHolder 4"/>
          <p:cNvSpPr>
            <a:spLocks noGrp="1"/>
          </p:cNvSpPr>
          <p:nvPr>
            <p:ph type="body"/>
          </p:nvPr>
        </p:nvSpPr>
        <p:spPr>
          <a:xfrm>
            <a:off x="495000" y="3682080"/>
            <a:ext cx="4350240" cy="1896840"/>
          </a:xfrm>
          <a:prstGeom prst="rect">
            <a:avLst/>
          </a:prstGeom>
        </p:spPr>
        <p:txBody>
          <a:bodyPr lIns="0" tIns="0" rIns="0" bIns="0">
            <a:normAutofit/>
          </a:bodyPr>
          <a:lstStyle/>
          <a:p>
            <a:endParaRPr lang="en-IN" sz="3200" b="0" strike="noStrike" spc="-1">
              <a:latin typeface="Arial"/>
            </a:endParaRPr>
          </a:p>
        </p:txBody>
      </p:sp>
      <p:sp>
        <p:nvSpPr>
          <p:cNvPr id="118" name="PlaceHolder 5"/>
          <p:cNvSpPr>
            <a:spLocks noGrp="1"/>
          </p:cNvSpPr>
          <p:nvPr>
            <p:ph type="body"/>
          </p:nvPr>
        </p:nvSpPr>
        <p:spPr>
          <a:xfrm>
            <a:off x="5063040" y="3682080"/>
            <a:ext cx="435024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120" name="PlaceHolder 2"/>
          <p:cNvSpPr>
            <a:spLocks noGrp="1"/>
          </p:cNvSpPr>
          <p:nvPr>
            <p:ph type="body"/>
          </p:nvPr>
        </p:nvSpPr>
        <p:spPr>
          <a:xfrm>
            <a:off x="495000" y="1604520"/>
            <a:ext cx="2870280" cy="1896840"/>
          </a:xfrm>
          <a:prstGeom prst="rect">
            <a:avLst/>
          </a:prstGeom>
        </p:spPr>
        <p:txBody>
          <a:bodyPr lIns="0" tIns="0" rIns="0" bIns="0">
            <a:normAutofit/>
          </a:bodyPr>
          <a:lstStyle/>
          <a:p>
            <a:endParaRPr lang="en-IN" sz="3200" b="0" strike="noStrike" spc="-1">
              <a:latin typeface="Arial"/>
            </a:endParaRPr>
          </a:p>
        </p:txBody>
      </p:sp>
      <p:sp>
        <p:nvSpPr>
          <p:cNvPr id="121" name="PlaceHolder 3"/>
          <p:cNvSpPr>
            <a:spLocks noGrp="1"/>
          </p:cNvSpPr>
          <p:nvPr>
            <p:ph type="body"/>
          </p:nvPr>
        </p:nvSpPr>
        <p:spPr>
          <a:xfrm>
            <a:off x="3509280" y="1604520"/>
            <a:ext cx="2870280" cy="1896840"/>
          </a:xfrm>
          <a:prstGeom prst="rect">
            <a:avLst/>
          </a:prstGeom>
        </p:spPr>
        <p:txBody>
          <a:bodyPr lIns="0" tIns="0" rIns="0" bIns="0">
            <a:normAutofit/>
          </a:bodyPr>
          <a:lstStyle/>
          <a:p>
            <a:endParaRPr lang="en-IN" sz="3200" b="0" strike="noStrike" spc="-1">
              <a:latin typeface="Arial"/>
            </a:endParaRPr>
          </a:p>
        </p:txBody>
      </p:sp>
      <p:sp>
        <p:nvSpPr>
          <p:cNvPr id="122" name="PlaceHolder 4"/>
          <p:cNvSpPr>
            <a:spLocks noGrp="1"/>
          </p:cNvSpPr>
          <p:nvPr>
            <p:ph type="body"/>
          </p:nvPr>
        </p:nvSpPr>
        <p:spPr>
          <a:xfrm>
            <a:off x="6523200" y="1604520"/>
            <a:ext cx="2870280" cy="1896840"/>
          </a:xfrm>
          <a:prstGeom prst="rect">
            <a:avLst/>
          </a:prstGeom>
        </p:spPr>
        <p:txBody>
          <a:bodyPr lIns="0" tIns="0" rIns="0" bIns="0">
            <a:normAutofit/>
          </a:bodyPr>
          <a:lstStyle/>
          <a:p>
            <a:endParaRPr lang="en-IN" sz="3200" b="0" strike="noStrike" spc="-1">
              <a:latin typeface="Arial"/>
            </a:endParaRPr>
          </a:p>
        </p:txBody>
      </p:sp>
      <p:sp>
        <p:nvSpPr>
          <p:cNvPr id="123" name="PlaceHolder 5"/>
          <p:cNvSpPr>
            <a:spLocks noGrp="1"/>
          </p:cNvSpPr>
          <p:nvPr>
            <p:ph type="body"/>
          </p:nvPr>
        </p:nvSpPr>
        <p:spPr>
          <a:xfrm>
            <a:off x="495000" y="3682080"/>
            <a:ext cx="2870280" cy="1896840"/>
          </a:xfrm>
          <a:prstGeom prst="rect">
            <a:avLst/>
          </a:prstGeom>
        </p:spPr>
        <p:txBody>
          <a:bodyPr lIns="0" tIns="0" rIns="0" bIns="0">
            <a:normAutofit/>
          </a:bodyPr>
          <a:lstStyle/>
          <a:p>
            <a:endParaRPr lang="en-IN" sz="3200" b="0" strike="noStrike" spc="-1">
              <a:latin typeface="Arial"/>
            </a:endParaRPr>
          </a:p>
        </p:txBody>
      </p:sp>
      <p:sp>
        <p:nvSpPr>
          <p:cNvPr id="124" name="PlaceHolder 6"/>
          <p:cNvSpPr>
            <a:spLocks noGrp="1"/>
          </p:cNvSpPr>
          <p:nvPr>
            <p:ph type="body"/>
          </p:nvPr>
        </p:nvSpPr>
        <p:spPr>
          <a:xfrm>
            <a:off x="3509280" y="3682080"/>
            <a:ext cx="2870280" cy="1896840"/>
          </a:xfrm>
          <a:prstGeom prst="rect">
            <a:avLst/>
          </a:prstGeom>
        </p:spPr>
        <p:txBody>
          <a:bodyPr lIns="0" tIns="0" rIns="0" bIns="0">
            <a:normAutofit/>
          </a:bodyPr>
          <a:lstStyle/>
          <a:p>
            <a:endParaRPr lang="en-IN" sz="3200" b="0" strike="noStrike" spc="-1">
              <a:latin typeface="Arial"/>
            </a:endParaRPr>
          </a:p>
        </p:txBody>
      </p:sp>
      <p:sp>
        <p:nvSpPr>
          <p:cNvPr id="125" name="PlaceHolder 7"/>
          <p:cNvSpPr>
            <a:spLocks noGrp="1"/>
          </p:cNvSpPr>
          <p:nvPr>
            <p:ph type="body"/>
          </p:nvPr>
        </p:nvSpPr>
        <p:spPr>
          <a:xfrm>
            <a:off x="6523200" y="3682080"/>
            <a:ext cx="287028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32"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133" name="PlaceHolder 2"/>
          <p:cNvSpPr>
            <a:spLocks noGrp="1"/>
          </p:cNvSpPr>
          <p:nvPr>
            <p:ph type="subTitle"/>
          </p:nvPr>
        </p:nvSpPr>
        <p:spPr>
          <a:xfrm>
            <a:off x="495000" y="1604520"/>
            <a:ext cx="8914680" cy="3976920"/>
          </a:xfrm>
          <a:prstGeom prst="rect">
            <a:avLst/>
          </a:prstGeom>
        </p:spPr>
        <p:txBody>
          <a:bodyPr lIns="0" tIns="0" rIns="0" bIns="0" anchor="ctr"/>
          <a:lstStyle/>
          <a:p>
            <a:pPr algn="ctr"/>
            <a:endParaRPr lang="en-IN"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11" name="PlaceHolder 2"/>
          <p:cNvSpPr>
            <a:spLocks noGrp="1"/>
          </p:cNvSpPr>
          <p:nvPr>
            <p:ph type="body"/>
          </p:nvPr>
        </p:nvSpPr>
        <p:spPr>
          <a:xfrm>
            <a:off x="495000" y="1604520"/>
            <a:ext cx="4350240" cy="3976920"/>
          </a:xfrm>
          <a:prstGeom prst="rect">
            <a:avLst/>
          </a:prstGeom>
        </p:spPr>
        <p:txBody>
          <a:bodyPr lIns="0" tIns="0" rIns="0" bIns="0">
            <a:normAutofit/>
          </a:bodyPr>
          <a:lstStyle/>
          <a:p>
            <a:endParaRPr lang="en-IN" sz="3200" b="0" strike="noStrike" spc="-1">
              <a:latin typeface="Arial"/>
            </a:endParaRPr>
          </a:p>
        </p:txBody>
      </p:sp>
      <p:sp>
        <p:nvSpPr>
          <p:cNvPr id="12" name="PlaceHolder 3"/>
          <p:cNvSpPr>
            <a:spLocks noGrp="1"/>
          </p:cNvSpPr>
          <p:nvPr>
            <p:ph type="body"/>
          </p:nvPr>
        </p:nvSpPr>
        <p:spPr>
          <a:xfrm>
            <a:off x="5063040" y="1604520"/>
            <a:ext cx="4350240" cy="397692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34"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135" name="PlaceHolder 2"/>
          <p:cNvSpPr>
            <a:spLocks noGrp="1"/>
          </p:cNvSpPr>
          <p:nvPr>
            <p:ph type="body"/>
          </p:nvPr>
        </p:nvSpPr>
        <p:spPr>
          <a:xfrm>
            <a:off x="495000" y="1604520"/>
            <a:ext cx="8914680" cy="397692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137" name="PlaceHolder 2"/>
          <p:cNvSpPr>
            <a:spLocks noGrp="1"/>
          </p:cNvSpPr>
          <p:nvPr>
            <p:ph type="body"/>
          </p:nvPr>
        </p:nvSpPr>
        <p:spPr>
          <a:xfrm>
            <a:off x="495000" y="1604520"/>
            <a:ext cx="4350240" cy="3976920"/>
          </a:xfrm>
          <a:prstGeom prst="rect">
            <a:avLst/>
          </a:prstGeom>
        </p:spPr>
        <p:txBody>
          <a:bodyPr lIns="0" tIns="0" rIns="0" bIns="0">
            <a:normAutofit/>
          </a:bodyPr>
          <a:lstStyle/>
          <a:p>
            <a:endParaRPr lang="en-IN" sz="3200" b="0" strike="noStrike" spc="-1">
              <a:latin typeface="Arial"/>
            </a:endParaRPr>
          </a:p>
        </p:txBody>
      </p:sp>
      <p:sp>
        <p:nvSpPr>
          <p:cNvPr id="138" name="PlaceHolder 3"/>
          <p:cNvSpPr>
            <a:spLocks noGrp="1"/>
          </p:cNvSpPr>
          <p:nvPr>
            <p:ph type="body"/>
          </p:nvPr>
        </p:nvSpPr>
        <p:spPr>
          <a:xfrm>
            <a:off x="5063040" y="1604520"/>
            <a:ext cx="4350240" cy="397692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9"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0" name="PlaceHolder 1"/>
          <p:cNvSpPr>
            <a:spLocks noGrp="1"/>
          </p:cNvSpPr>
          <p:nvPr>
            <p:ph type="subTitle"/>
          </p:nvPr>
        </p:nvSpPr>
        <p:spPr>
          <a:xfrm>
            <a:off x="495360" y="146160"/>
            <a:ext cx="7501680" cy="3494160"/>
          </a:xfrm>
          <a:prstGeom prst="rect">
            <a:avLst/>
          </a:prstGeom>
        </p:spPr>
        <p:txBody>
          <a:bodyPr lIns="0" tIns="0" rIns="0" bIns="0" anchor="ctr"/>
          <a:lstStyle/>
          <a:p>
            <a:pPr algn="ctr"/>
            <a:endParaRPr lang="en-IN" sz="3200" b="0" strike="noStrike" spc="-1">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142" name="PlaceHolder 2"/>
          <p:cNvSpPr>
            <a:spLocks noGrp="1"/>
          </p:cNvSpPr>
          <p:nvPr>
            <p:ph type="body"/>
          </p:nvPr>
        </p:nvSpPr>
        <p:spPr>
          <a:xfrm>
            <a:off x="495000" y="1604520"/>
            <a:ext cx="4350240" cy="1896840"/>
          </a:xfrm>
          <a:prstGeom prst="rect">
            <a:avLst/>
          </a:prstGeom>
        </p:spPr>
        <p:txBody>
          <a:bodyPr lIns="0" tIns="0" rIns="0" bIns="0">
            <a:normAutofit/>
          </a:bodyPr>
          <a:lstStyle/>
          <a:p>
            <a:endParaRPr lang="en-IN" sz="3200" b="0" strike="noStrike" spc="-1">
              <a:latin typeface="Arial"/>
            </a:endParaRPr>
          </a:p>
        </p:txBody>
      </p:sp>
      <p:sp>
        <p:nvSpPr>
          <p:cNvPr id="143" name="PlaceHolder 3"/>
          <p:cNvSpPr>
            <a:spLocks noGrp="1"/>
          </p:cNvSpPr>
          <p:nvPr>
            <p:ph type="body"/>
          </p:nvPr>
        </p:nvSpPr>
        <p:spPr>
          <a:xfrm>
            <a:off x="5063040" y="1604520"/>
            <a:ext cx="4350240" cy="3976920"/>
          </a:xfrm>
          <a:prstGeom prst="rect">
            <a:avLst/>
          </a:prstGeom>
        </p:spPr>
        <p:txBody>
          <a:bodyPr lIns="0" tIns="0" rIns="0" bIns="0">
            <a:normAutofit/>
          </a:bodyPr>
          <a:lstStyle/>
          <a:p>
            <a:endParaRPr lang="en-IN" sz="3200" b="0" strike="noStrike" spc="-1">
              <a:latin typeface="Arial"/>
            </a:endParaRPr>
          </a:p>
        </p:txBody>
      </p:sp>
      <p:sp>
        <p:nvSpPr>
          <p:cNvPr id="144" name="PlaceHolder 4"/>
          <p:cNvSpPr>
            <a:spLocks noGrp="1"/>
          </p:cNvSpPr>
          <p:nvPr>
            <p:ph type="body"/>
          </p:nvPr>
        </p:nvSpPr>
        <p:spPr>
          <a:xfrm>
            <a:off x="495000" y="3682080"/>
            <a:ext cx="435024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146" name="PlaceHolder 2"/>
          <p:cNvSpPr>
            <a:spLocks noGrp="1"/>
          </p:cNvSpPr>
          <p:nvPr>
            <p:ph type="body"/>
          </p:nvPr>
        </p:nvSpPr>
        <p:spPr>
          <a:xfrm>
            <a:off x="495000" y="1604520"/>
            <a:ext cx="4350240" cy="3976920"/>
          </a:xfrm>
          <a:prstGeom prst="rect">
            <a:avLst/>
          </a:prstGeom>
        </p:spPr>
        <p:txBody>
          <a:bodyPr lIns="0" tIns="0" rIns="0" bIns="0">
            <a:normAutofit/>
          </a:bodyPr>
          <a:lstStyle/>
          <a:p>
            <a:endParaRPr lang="en-IN" sz="3200" b="0" strike="noStrike" spc="-1">
              <a:latin typeface="Arial"/>
            </a:endParaRPr>
          </a:p>
        </p:txBody>
      </p:sp>
      <p:sp>
        <p:nvSpPr>
          <p:cNvPr id="147" name="PlaceHolder 3"/>
          <p:cNvSpPr>
            <a:spLocks noGrp="1"/>
          </p:cNvSpPr>
          <p:nvPr>
            <p:ph type="body"/>
          </p:nvPr>
        </p:nvSpPr>
        <p:spPr>
          <a:xfrm>
            <a:off x="5063040" y="1604520"/>
            <a:ext cx="4350240" cy="1896840"/>
          </a:xfrm>
          <a:prstGeom prst="rect">
            <a:avLst/>
          </a:prstGeom>
        </p:spPr>
        <p:txBody>
          <a:bodyPr lIns="0" tIns="0" rIns="0" bIns="0">
            <a:normAutofit/>
          </a:bodyPr>
          <a:lstStyle/>
          <a:p>
            <a:endParaRPr lang="en-IN" sz="3200" b="0" strike="noStrike" spc="-1">
              <a:latin typeface="Arial"/>
            </a:endParaRPr>
          </a:p>
        </p:txBody>
      </p:sp>
      <p:sp>
        <p:nvSpPr>
          <p:cNvPr id="148" name="PlaceHolder 4"/>
          <p:cNvSpPr>
            <a:spLocks noGrp="1"/>
          </p:cNvSpPr>
          <p:nvPr>
            <p:ph type="body"/>
          </p:nvPr>
        </p:nvSpPr>
        <p:spPr>
          <a:xfrm>
            <a:off x="5063040" y="3682080"/>
            <a:ext cx="435024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49"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150" name="PlaceHolder 2"/>
          <p:cNvSpPr>
            <a:spLocks noGrp="1"/>
          </p:cNvSpPr>
          <p:nvPr>
            <p:ph type="body"/>
          </p:nvPr>
        </p:nvSpPr>
        <p:spPr>
          <a:xfrm>
            <a:off x="495000" y="1604520"/>
            <a:ext cx="4350240" cy="1896840"/>
          </a:xfrm>
          <a:prstGeom prst="rect">
            <a:avLst/>
          </a:prstGeom>
        </p:spPr>
        <p:txBody>
          <a:bodyPr lIns="0" tIns="0" rIns="0" bIns="0">
            <a:normAutofit/>
          </a:bodyPr>
          <a:lstStyle/>
          <a:p>
            <a:endParaRPr lang="en-IN" sz="3200" b="0" strike="noStrike" spc="-1">
              <a:latin typeface="Arial"/>
            </a:endParaRPr>
          </a:p>
        </p:txBody>
      </p:sp>
      <p:sp>
        <p:nvSpPr>
          <p:cNvPr id="151" name="PlaceHolder 3"/>
          <p:cNvSpPr>
            <a:spLocks noGrp="1"/>
          </p:cNvSpPr>
          <p:nvPr>
            <p:ph type="body"/>
          </p:nvPr>
        </p:nvSpPr>
        <p:spPr>
          <a:xfrm>
            <a:off x="5063040" y="1604520"/>
            <a:ext cx="4350240" cy="1896840"/>
          </a:xfrm>
          <a:prstGeom prst="rect">
            <a:avLst/>
          </a:prstGeom>
        </p:spPr>
        <p:txBody>
          <a:bodyPr lIns="0" tIns="0" rIns="0" bIns="0">
            <a:normAutofit/>
          </a:bodyPr>
          <a:lstStyle/>
          <a:p>
            <a:endParaRPr lang="en-IN" sz="3200" b="0" strike="noStrike" spc="-1">
              <a:latin typeface="Arial"/>
            </a:endParaRPr>
          </a:p>
        </p:txBody>
      </p:sp>
      <p:sp>
        <p:nvSpPr>
          <p:cNvPr id="152" name="PlaceHolder 4"/>
          <p:cNvSpPr>
            <a:spLocks noGrp="1"/>
          </p:cNvSpPr>
          <p:nvPr>
            <p:ph type="body"/>
          </p:nvPr>
        </p:nvSpPr>
        <p:spPr>
          <a:xfrm>
            <a:off x="495000" y="3682080"/>
            <a:ext cx="891468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154" name="PlaceHolder 2"/>
          <p:cNvSpPr>
            <a:spLocks noGrp="1"/>
          </p:cNvSpPr>
          <p:nvPr>
            <p:ph type="body"/>
          </p:nvPr>
        </p:nvSpPr>
        <p:spPr>
          <a:xfrm>
            <a:off x="495000" y="1604520"/>
            <a:ext cx="8914680" cy="1896840"/>
          </a:xfrm>
          <a:prstGeom prst="rect">
            <a:avLst/>
          </a:prstGeom>
        </p:spPr>
        <p:txBody>
          <a:bodyPr lIns="0" tIns="0" rIns="0" bIns="0">
            <a:normAutofit/>
          </a:bodyPr>
          <a:lstStyle/>
          <a:p>
            <a:endParaRPr lang="en-IN" sz="3200" b="0" strike="noStrike" spc="-1">
              <a:latin typeface="Arial"/>
            </a:endParaRPr>
          </a:p>
        </p:txBody>
      </p:sp>
      <p:sp>
        <p:nvSpPr>
          <p:cNvPr id="155" name="PlaceHolder 3"/>
          <p:cNvSpPr>
            <a:spLocks noGrp="1"/>
          </p:cNvSpPr>
          <p:nvPr>
            <p:ph type="body"/>
          </p:nvPr>
        </p:nvSpPr>
        <p:spPr>
          <a:xfrm>
            <a:off x="495000" y="3682080"/>
            <a:ext cx="891468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56"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157" name="PlaceHolder 2"/>
          <p:cNvSpPr>
            <a:spLocks noGrp="1"/>
          </p:cNvSpPr>
          <p:nvPr>
            <p:ph type="body"/>
          </p:nvPr>
        </p:nvSpPr>
        <p:spPr>
          <a:xfrm>
            <a:off x="495000" y="1604520"/>
            <a:ext cx="4350240" cy="1896840"/>
          </a:xfrm>
          <a:prstGeom prst="rect">
            <a:avLst/>
          </a:prstGeom>
        </p:spPr>
        <p:txBody>
          <a:bodyPr lIns="0" tIns="0" rIns="0" bIns="0">
            <a:normAutofit/>
          </a:bodyPr>
          <a:lstStyle/>
          <a:p>
            <a:endParaRPr lang="en-IN" sz="3200" b="0" strike="noStrike" spc="-1">
              <a:latin typeface="Arial"/>
            </a:endParaRPr>
          </a:p>
        </p:txBody>
      </p:sp>
      <p:sp>
        <p:nvSpPr>
          <p:cNvPr id="158" name="PlaceHolder 3"/>
          <p:cNvSpPr>
            <a:spLocks noGrp="1"/>
          </p:cNvSpPr>
          <p:nvPr>
            <p:ph type="body"/>
          </p:nvPr>
        </p:nvSpPr>
        <p:spPr>
          <a:xfrm>
            <a:off x="5063040" y="1604520"/>
            <a:ext cx="4350240" cy="1896840"/>
          </a:xfrm>
          <a:prstGeom prst="rect">
            <a:avLst/>
          </a:prstGeom>
        </p:spPr>
        <p:txBody>
          <a:bodyPr lIns="0" tIns="0" rIns="0" bIns="0">
            <a:normAutofit/>
          </a:bodyPr>
          <a:lstStyle/>
          <a:p>
            <a:endParaRPr lang="en-IN" sz="3200" b="0" strike="noStrike" spc="-1">
              <a:latin typeface="Arial"/>
            </a:endParaRPr>
          </a:p>
        </p:txBody>
      </p:sp>
      <p:sp>
        <p:nvSpPr>
          <p:cNvPr id="159" name="PlaceHolder 4"/>
          <p:cNvSpPr>
            <a:spLocks noGrp="1"/>
          </p:cNvSpPr>
          <p:nvPr>
            <p:ph type="body"/>
          </p:nvPr>
        </p:nvSpPr>
        <p:spPr>
          <a:xfrm>
            <a:off x="495000" y="3682080"/>
            <a:ext cx="4350240" cy="1896840"/>
          </a:xfrm>
          <a:prstGeom prst="rect">
            <a:avLst/>
          </a:prstGeom>
        </p:spPr>
        <p:txBody>
          <a:bodyPr lIns="0" tIns="0" rIns="0" bIns="0">
            <a:normAutofit/>
          </a:bodyPr>
          <a:lstStyle/>
          <a:p>
            <a:endParaRPr lang="en-IN" sz="3200" b="0" strike="noStrike" spc="-1">
              <a:latin typeface="Arial"/>
            </a:endParaRPr>
          </a:p>
        </p:txBody>
      </p:sp>
      <p:sp>
        <p:nvSpPr>
          <p:cNvPr id="160" name="PlaceHolder 5"/>
          <p:cNvSpPr>
            <a:spLocks noGrp="1"/>
          </p:cNvSpPr>
          <p:nvPr>
            <p:ph type="body"/>
          </p:nvPr>
        </p:nvSpPr>
        <p:spPr>
          <a:xfrm>
            <a:off x="5063040" y="3682080"/>
            <a:ext cx="435024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162" name="PlaceHolder 2"/>
          <p:cNvSpPr>
            <a:spLocks noGrp="1"/>
          </p:cNvSpPr>
          <p:nvPr>
            <p:ph type="body"/>
          </p:nvPr>
        </p:nvSpPr>
        <p:spPr>
          <a:xfrm>
            <a:off x="495000" y="1604520"/>
            <a:ext cx="2870280" cy="1896840"/>
          </a:xfrm>
          <a:prstGeom prst="rect">
            <a:avLst/>
          </a:prstGeom>
        </p:spPr>
        <p:txBody>
          <a:bodyPr lIns="0" tIns="0" rIns="0" bIns="0">
            <a:normAutofit/>
          </a:bodyPr>
          <a:lstStyle/>
          <a:p>
            <a:endParaRPr lang="en-IN" sz="3200" b="0" strike="noStrike" spc="-1">
              <a:latin typeface="Arial"/>
            </a:endParaRPr>
          </a:p>
        </p:txBody>
      </p:sp>
      <p:sp>
        <p:nvSpPr>
          <p:cNvPr id="163" name="PlaceHolder 3"/>
          <p:cNvSpPr>
            <a:spLocks noGrp="1"/>
          </p:cNvSpPr>
          <p:nvPr>
            <p:ph type="body"/>
          </p:nvPr>
        </p:nvSpPr>
        <p:spPr>
          <a:xfrm>
            <a:off x="3509280" y="1604520"/>
            <a:ext cx="2870280" cy="1896840"/>
          </a:xfrm>
          <a:prstGeom prst="rect">
            <a:avLst/>
          </a:prstGeom>
        </p:spPr>
        <p:txBody>
          <a:bodyPr lIns="0" tIns="0" rIns="0" bIns="0">
            <a:normAutofit/>
          </a:bodyPr>
          <a:lstStyle/>
          <a:p>
            <a:endParaRPr lang="en-IN" sz="3200" b="0" strike="noStrike" spc="-1">
              <a:latin typeface="Arial"/>
            </a:endParaRPr>
          </a:p>
        </p:txBody>
      </p:sp>
      <p:sp>
        <p:nvSpPr>
          <p:cNvPr id="164" name="PlaceHolder 4"/>
          <p:cNvSpPr>
            <a:spLocks noGrp="1"/>
          </p:cNvSpPr>
          <p:nvPr>
            <p:ph type="body"/>
          </p:nvPr>
        </p:nvSpPr>
        <p:spPr>
          <a:xfrm>
            <a:off x="6523200" y="1604520"/>
            <a:ext cx="2870280" cy="1896840"/>
          </a:xfrm>
          <a:prstGeom prst="rect">
            <a:avLst/>
          </a:prstGeom>
        </p:spPr>
        <p:txBody>
          <a:bodyPr lIns="0" tIns="0" rIns="0" bIns="0">
            <a:normAutofit/>
          </a:bodyPr>
          <a:lstStyle/>
          <a:p>
            <a:endParaRPr lang="en-IN" sz="3200" b="0" strike="noStrike" spc="-1">
              <a:latin typeface="Arial"/>
            </a:endParaRPr>
          </a:p>
        </p:txBody>
      </p:sp>
      <p:sp>
        <p:nvSpPr>
          <p:cNvPr id="165" name="PlaceHolder 5"/>
          <p:cNvSpPr>
            <a:spLocks noGrp="1"/>
          </p:cNvSpPr>
          <p:nvPr>
            <p:ph type="body"/>
          </p:nvPr>
        </p:nvSpPr>
        <p:spPr>
          <a:xfrm>
            <a:off x="495000" y="3682080"/>
            <a:ext cx="2870280" cy="1896840"/>
          </a:xfrm>
          <a:prstGeom prst="rect">
            <a:avLst/>
          </a:prstGeom>
        </p:spPr>
        <p:txBody>
          <a:bodyPr lIns="0" tIns="0" rIns="0" bIns="0">
            <a:normAutofit/>
          </a:bodyPr>
          <a:lstStyle/>
          <a:p>
            <a:endParaRPr lang="en-IN" sz="3200" b="0" strike="noStrike" spc="-1">
              <a:latin typeface="Arial"/>
            </a:endParaRPr>
          </a:p>
        </p:txBody>
      </p:sp>
      <p:sp>
        <p:nvSpPr>
          <p:cNvPr id="166" name="PlaceHolder 6"/>
          <p:cNvSpPr>
            <a:spLocks noGrp="1"/>
          </p:cNvSpPr>
          <p:nvPr>
            <p:ph type="body"/>
          </p:nvPr>
        </p:nvSpPr>
        <p:spPr>
          <a:xfrm>
            <a:off x="3509280" y="3682080"/>
            <a:ext cx="2870280" cy="1896840"/>
          </a:xfrm>
          <a:prstGeom prst="rect">
            <a:avLst/>
          </a:prstGeom>
        </p:spPr>
        <p:txBody>
          <a:bodyPr lIns="0" tIns="0" rIns="0" bIns="0">
            <a:normAutofit/>
          </a:bodyPr>
          <a:lstStyle/>
          <a:p>
            <a:endParaRPr lang="en-IN" sz="3200" b="0" strike="noStrike" spc="-1">
              <a:latin typeface="Arial"/>
            </a:endParaRPr>
          </a:p>
        </p:txBody>
      </p:sp>
      <p:sp>
        <p:nvSpPr>
          <p:cNvPr id="167" name="PlaceHolder 7"/>
          <p:cNvSpPr>
            <a:spLocks noGrp="1"/>
          </p:cNvSpPr>
          <p:nvPr>
            <p:ph type="body"/>
          </p:nvPr>
        </p:nvSpPr>
        <p:spPr>
          <a:xfrm>
            <a:off x="6523200" y="3682080"/>
            <a:ext cx="287028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495360" y="146160"/>
            <a:ext cx="7501680" cy="3494160"/>
          </a:xfrm>
          <a:prstGeom prst="rect">
            <a:avLst/>
          </a:prstGeom>
        </p:spPr>
        <p:txBody>
          <a:bodyPr lIns="0" tIns="0" rIns="0" bIns="0" anchor="ctr"/>
          <a:lstStyle/>
          <a:p>
            <a:pPr algn="ctr"/>
            <a:endParaRPr lang="en-IN"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16" name="PlaceHolder 2"/>
          <p:cNvSpPr>
            <a:spLocks noGrp="1"/>
          </p:cNvSpPr>
          <p:nvPr>
            <p:ph type="body"/>
          </p:nvPr>
        </p:nvSpPr>
        <p:spPr>
          <a:xfrm>
            <a:off x="495000" y="1604520"/>
            <a:ext cx="4350240" cy="1896840"/>
          </a:xfrm>
          <a:prstGeom prst="rect">
            <a:avLst/>
          </a:prstGeom>
        </p:spPr>
        <p:txBody>
          <a:bodyPr lIns="0" tIns="0" rIns="0" bIns="0">
            <a:normAutofit/>
          </a:bodyPr>
          <a:lstStyle/>
          <a:p>
            <a:endParaRPr lang="en-IN" sz="3200" b="0" strike="noStrike" spc="-1">
              <a:latin typeface="Arial"/>
            </a:endParaRPr>
          </a:p>
        </p:txBody>
      </p:sp>
      <p:sp>
        <p:nvSpPr>
          <p:cNvPr id="17" name="PlaceHolder 3"/>
          <p:cNvSpPr>
            <a:spLocks noGrp="1"/>
          </p:cNvSpPr>
          <p:nvPr>
            <p:ph type="body"/>
          </p:nvPr>
        </p:nvSpPr>
        <p:spPr>
          <a:xfrm>
            <a:off x="5063040" y="1604520"/>
            <a:ext cx="4350240" cy="3976920"/>
          </a:xfrm>
          <a:prstGeom prst="rect">
            <a:avLst/>
          </a:prstGeom>
        </p:spPr>
        <p:txBody>
          <a:bodyPr lIns="0" tIns="0" rIns="0" bIns="0">
            <a:normAutofit/>
          </a:bodyPr>
          <a:lstStyle/>
          <a:p>
            <a:endParaRPr lang="en-IN" sz="3200" b="0" strike="noStrike" spc="-1">
              <a:latin typeface="Arial"/>
            </a:endParaRPr>
          </a:p>
        </p:txBody>
      </p:sp>
      <p:sp>
        <p:nvSpPr>
          <p:cNvPr id="18" name="PlaceHolder 4"/>
          <p:cNvSpPr>
            <a:spLocks noGrp="1"/>
          </p:cNvSpPr>
          <p:nvPr>
            <p:ph type="body"/>
          </p:nvPr>
        </p:nvSpPr>
        <p:spPr>
          <a:xfrm>
            <a:off x="495000" y="3682080"/>
            <a:ext cx="435024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20" name="PlaceHolder 2"/>
          <p:cNvSpPr>
            <a:spLocks noGrp="1"/>
          </p:cNvSpPr>
          <p:nvPr>
            <p:ph type="body"/>
          </p:nvPr>
        </p:nvSpPr>
        <p:spPr>
          <a:xfrm>
            <a:off x="495000" y="1604520"/>
            <a:ext cx="4350240" cy="3976920"/>
          </a:xfrm>
          <a:prstGeom prst="rect">
            <a:avLst/>
          </a:prstGeom>
        </p:spPr>
        <p:txBody>
          <a:bodyPr lIns="0" tIns="0" rIns="0" bIns="0">
            <a:normAutofit/>
          </a:bodyPr>
          <a:lstStyle/>
          <a:p>
            <a:endParaRPr lang="en-IN" sz="3200" b="0" strike="noStrike" spc="-1">
              <a:latin typeface="Arial"/>
            </a:endParaRPr>
          </a:p>
        </p:txBody>
      </p:sp>
      <p:sp>
        <p:nvSpPr>
          <p:cNvPr id="21" name="PlaceHolder 3"/>
          <p:cNvSpPr>
            <a:spLocks noGrp="1"/>
          </p:cNvSpPr>
          <p:nvPr>
            <p:ph type="body"/>
          </p:nvPr>
        </p:nvSpPr>
        <p:spPr>
          <a:xfrm>
            <a:off x="5063040" y="1604520"/>
            <a:ext cx="4350240" cy="1896840"/>
          </a:xfrm>
          <a:prstGeom prst="rect">
            <a:avLst/>
          </a:prstGeom>
        </p:spPr>
        <p:txBody>
          <a:bodyPr lIns="0" tIns="0" rIns="0" bIns="0">
            <a:normAutofit/>
          </a:bodyPr>
          <a:lstStyle/>
          <a:p>
            <a:endParaRPr lang="en-IN" sz="3200" b="0" strike="noStrike" spc="-1">
              <a:latin typeface="Arial"/>
            </a:endParaRPr>
          </a:p>
        </p:txBody>
      </p:sp>
      <p:sp>
        <p:nvSpPr>
          <p:cNvPr id="22" name="PlaceHolder 4"/>
          <p:cNvSpPr>
            <a:spLocks noGrp="1"/>
          </p:cNvSpPr>
          <p:nvPr>
            <p:ph type="body"/>
          </p:nvPr>
        </p:nvSpPr>
        <p:spPr>
          <a:xfrm>
            <a:off x="5063040" y="3682080"/>
            <a:ext cx="435024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24" name="PlaceHolder 2"/>
          <p:cNvSpPr>
            <a:spLocks noGrp="1"/>
          </p:cNvSpPr>
          <p:nvPr>
            <p:ph type="body"/>
          </p:nvPr>
        </p:nvSpPr>
        <p:spPr>
          <a:xfrm>
            <a:off x="495000" y="1604520"/>
            <a:ext cx="4350240" cy="1896840"/>
          </a:xfrm>
          <a:prstGeom prst="rect">
            <a:avLst/>
          </a:prstGeom>
        </p:spPr>
        <p:txBody>
          <a:bodyPr lIns="0" tIns="0" rIns="0" bIns="0">
            <a:normAutofit/>
          </a:bodyPr>
          <a:lstStyle/>
          <a:p>
            <a:endParaRPr lang="en-IN" sz="3200" b="0" strike="noStrike" spc="-1">
              <a:latin typeface="Arial"/>
            </a:endParaRPr>
          </a:p>
        </p:txBody>
      </p:sp>
      <p:sp>
        <p:nvSpPr>
          <p:cNvPr id="25" name="PlaceHolder 3"/>
          <p:cNvSpPr>
            <a:spLocks noGrp="1"/>
          </p:cNvSpPr>
          <p:nvPr>
            <p:ph type="body"/>
          </p:nvPr>
        </p:nvSpPr>
        <p:spPr>
          <a:xfrm>
            <a:off x="5063040" y="1604520"/>
            <a:ext cx="4350240" cy="1896840"/>
          </a:xfrm>
          <a:prstGeom prst="rect">
            <a:avLst/>
          </a:prstGeom>
        </p:spPr>
        <p:txBody>
          <a:bodyPr lIns="0" tIns="0" rIns="0" bIns="0">
            <a:normAutofit/>
          </a:bodyPr>
          <a:lstStyle/>
          <a:p>
            <a:endParaRPr lang="en-IN" sz="3200" b="0" strike="noStrike" spc="-1">
              <a:latin typeface="Arial"/>
            </a:endParaRPr>
          </a:p>
        </p:txBody>
      </p:sp>
      <p:sp>
        <p:nvSpPr>
          <p:cNvPr id="26" name="PlaceHolder 4"/>
          <p:cNvSpPr>
            <a:spLocks noGrp="1"/>
          </p:cNvSpPr>
          <p:nvPr>
            <p:ph type="body"/>
          </p:nvPr>
        </p:nvSpPr>
        <p:spPr>
          <a:xfrm>
            <a:off x="495000" y="3682080"/>
            <a:ext cx="891468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theme" Target="../theme/theme4.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6" name="Group 1"/>
          <p:cNvGrpSpPr/>
          <p:nvPr/>
        </p:nvGrpSpPr>
        <p:grpSpPr>
          <a:xfrm>
            <a:off x="263520" y="663840"/>
            <a:ext cx="9145440" cy="222120"/>
            <a:chOff x="263520" y="663840"/>
            <a:chExt cx="9145440" cy="222120"/>
          </a:xfrm>
        </p:grpSpPr>
        <p:sp>
          <p:nvSpPr>
            <p:cNvPr id="7" name="Line 2"/>
            <p:cNvSpPr/>
            <p:nvPr/>
          </p:nvSpPr>
          <p:spPr>
            <a:xfrm>
              <a:off x="266400" y="885600"/>
              <a:ext cx="9142560" cy="360"/>
            </a:xfrm>
            <a:prstGeom prst="line">
              <a:avLst/>
            </a:prstGeom>
            <a:ln w="31680">
              <a:solidFill>
                <a:srgbClr val="0771B0"/>
              </a:solidFill>
              <a:round/>
            </a:ln>
          </p:spPr>
          <p:style>
            <a:lnRef idx="0">
              <a:scrgbClr r="0" g="0" b="0"/>
            </a:lnRef>
            <a:fillRef idx="0">
              <a:scrgbClr r="0" g="0" b="0"/>
            </a:fillRef>
            <a:effectRef idx="0">
              <a:scrgbClr r="0" g="0" b="0"/>
            </a:effectRef>
            <a:fontRef idx="minor"/>
          </p:style>
        </p:sp>
        <p:sp>
          <p:nvSpPr>
            <p:cNvPr id="2" name="CustomShape 3"/>
            <p:cNvSpPr/>
            <p:nvPr/>
          </p:nvSpPr>
          <p:spPr>
            <a:xfrm>
              <a:off x="263520" y="663840"/>
              <a:ext cx="11880" cy="11880"/>
            </a:xfrm>
            <a:prstGeom prst="rect">
              <a:avLst/>
            </a:prstGeom>
            <a:solidFill>
              <a:srgbClr val="0771B0"/>
            </a:solidFill>
            <a:ln w="12600">
              <a:noFill/>
            </a:ln>
          </p:spPr>
          <p:style>
            <a:lnRef idx="0">
              <a:scrgbClr r="0" g="0" b="0"/>
            </a:lnRef>
            <a:fillRef idx="0">
              <a:scrgbClr r="0" g="0" b="0"/>
            </a:fillRef>
            <a:effectRef idx="0">
              <a:scrgbClr r="0" g="0" b="0"/>
            </a:effectRef>
            <a:fontRef idx="minor"/>
          </p:style>
        </p:sp>
      </p:grpSp>
      <p:sp>
        <p:nvSpPr>
          <p:cNvPr id="3" name="Line 4"/>
          <p:cNvSpPr/>
          <p:nvPr/>
        </p:nvSpPr>
        <p:spPr>
          <a:xfrm>
            <a:off x="495000" y="6324480"/>
            <a:ext cx="9144000" cy="1440"/>
          </a:xfrm>
          <a:prstGeom prst="line">
            <a:avLst/>
          </a:prstGeom>
          <a:ln w="31680">
            <a:solidFill>
              <a:srgbClr val="0771B0"/>
            </a:solidFill>
            <a:round/>
          </a:ln>
        </p:spPr>
        <p:style>
          <a:lnRef idx="0">
            <a:scrgbClr r="0" g="0" b="0"/>
          </a:lnRef>
          <a:fillRef idx="0">
            <a:scrgbClr r="0" g="0" b="0"/>
          </a:fillRef>
          <a:effectRef idx="0">
            <a:scrgbClr r="0" g="0" b="0"/>
          </a:effectRef>
          <a:fontRef idx="minor"/>
        </p:style>
      </p:sp>
      <p:sp>
        <p:nvSpPr>
          <p:cNvPr id="4" name="PlaceHolder 5"/>
          <p:cNvSpPr>
            <a:spLocks noGrp="1"/>
          </p:cNvSpPr>
          <p:nvPr>
            <p:ph type="title"/>
          </p:nvPr>
        </p:nvSpPr>
        <p:spPr>
          <a:xfrm>
            <a:off x="495360" y="146160"/>
            <a:ext cx="7501680" cy="753480"/>
          </a:xfrm>
          <a:prstGeom prst="rect">
            <a:avLst/>
          </a:prstGeom>
        </p:spPr>
        <p:txBody>
          <a:bodyPr lIns="0" tIns="0" rIns="0" bIns="0" anchor="ctr"/>
          <a:lstStyle/>
          <a:p>
            <a:r>
              <a:rPr lang="en-IN" sz="1800" b="0" strike="noStrike" spc="-1">
                <a:latin typeface="Arial"/>
              </a:rPr>
              <a:t>Click to edit the title text format</a:t>
            </a:r>
          </a:p>
        </p:txBody>
      </p:sp>
      <p:sp>
        <p:nvSpPr>
          <p:cNvPr id="5" name="PlaceHolder 6"/>
          <p:cNvSpPr>
            <a:spLocks noGrp="1"/>
          </p:cNvSpPr>
          <p:nvPr>
            <p:ph type="body"/>
          </p:nvPr>
        </p:nvSpPr>
        <p:spPr>
          <a:xfrm>
            <a:off x="495000" y="1604520"/>
            <a:ext cx="8914680" cy="397692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IN" sz="18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IN" sz="1800" b="0" strike="noStrike" spc="-1">
                <a:latin typeface="Arial"/>
              </a:rPr>
              <a:t>Second Outline Level</a:t>
            </a:r>
          </a:p>
          <a:p>
            <a:pPr marL="1296000" lvl="2" indent="-288000">
              <a:spcBef>
                <a:spcPts val="850"/>
              </a:spcBef>
              <a:buClr>
                <a:srgbClr val="000000"/>
              </a:buClr>
              <a:buSzPct val="45000"/>
              <a:buFont typeface="Wingdings" charset="2"/>
              <a:buChar char=""/>
            </a:pPr>
            <a:r>
              <a:rPr lang="en-IN" sz="1800" b="0" strike="noStrike" spc="-1">
                <a:latin typeface="Arial"/>
              </a:rPr>
              <a:t>Third Outline Level</a:t>
            </a:r>
          </a:p>
          <a:p>
            <a:pPr marL="1728000" lvl="3" indent="-216000">
              <a:spcBef>
                <a:spcPts val="567"/>
              </a:spcBef>
              <a:buClr>
                <a:srgbClr val="000000"/>
              </a:buClr>
              <a:buSzPct val="75000"/>
              <a:buFont typeface="Symbol" charset="2"/>
              <a:buChar char=""/>
            </a:pPr>
            <a:r>
              <a:rPr lang="en-IN" sz="1800" b="0" strike="noStrike" spc="-1">
                <a:latin typeface="Arial"/>
              </a:rPr>
              <a:t>Fourth Outline Level</a:t>
            </a:r>
          </a:p>
          <a:p>
            <a:pPr marL="2160000" lvl="4" indent="-216000">
              <a:spcBef>
                <a:spcPts val="283"/>
              </a:spcBef>
              <a:buClr>
                <a:srgbClr val="000000"/>
              </a:buClr>
              <a:buSzPct val="45000"/>
              <a:buFont typeface="Wingdings" charset="2"/>
              <a:buChar char=""/>
            </a:pPr>
            <a:r>
              <a:rPr lang="en-IN" sz="1800" b="0" strike="noStrike" spc="-1">
                <a:latin typeface="Arial"/>
              </a:rPr>
              <a:t>Fifth Outline Level</a:t>
            </a:r>
          </a:p>
          <a:p>
            <a:pPr marL="2592000" lvl="5" indent="-216000">
              <a:spcBef>
                <a:spcPts val="283"/>
              </a:spcBef>
              <a:buClr>
                <a:srgbClr val="000000"/>
              </a:buClr>
              <a:buSzPct val="45000"/>
              <a:buFont typeface="Wingdings" charset="2"/>
              <a:buChar char=""/>
            </a:pPr>
            <a:r>
              <a:rPr lang="en-IN" sz="1800" b="0" strike="noStrike" spc="-1">
                <a:latin typeface="Arial"/>
              </a:rPr>
              <a:t>Sixth Outline Level</a:t>
            </a:r>
          </a:p>
          <a:p>
            <a:pPr marL="3024000" lvl="6" indent="-216000">
              <a:spcBef>
                <a:spcPts val="283"/>
              </a:spcBef>
              <a:buClr>
                <a:srgbClr val="000000"/>
              </a:buClr>
              <a:buSzPct val="45000"/>
              <a:buFont typeface="Wingdings" charset="2"/>
              <a:buChar char=""/>
            </a:pPr>
            <a:r>
              <a:rPr lang="en-IN" sz="18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700" r:id="rId13"/>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42" name="Group 1"/>
          <p:cNvGrpSpPr/>
          <p:nvPr/>
        </p:nvGrpSpPr>
        <p:grpSpPr>
          <a:xfrm>
            <a:off x="263520" y="663840"/>
            <a:ext cx="9145440" cy="222120"/>
            <a:chOff x="263520" y="663840"/>
            <a:chExt cx="9145440" cy="222120"/>
          </a:xfrm>
        </p:grpSpPr>
        <p:sp>
          <p:nvSpPr>
            <p:cNvPr id="43" name="Line 2"/>
            <p:cNvSpPr/>
            <p:nvPr/>
          </p:nvSpPr>
          <p:spPr>
            <a:xfrm>
              <a:off x="266400" y="885600"/>
              <a:ext cx="9142560" cy="360"/>
            </a:xfrm>
            <a:prstGeom prst="line">
              <a:avLst/>
            </a:prstGeom>
            <a:ln w="31680">
              <a:solidFill>
                <a:srgbClr val="0771B0"/>
              </a:solidFill>
              <a:round/>
            </a:ln>
          </p:spPr>
          <p:style>
            <a:lnRef idx="0">
              <a:scrgbClr r="0" g="0" b="0"/>
            </a:lnRef>
            <a:fillRef idx="0">
              <a:scrgbClr r="0" g="0" b="0"/>
            </a:fillRef>
            <a:effectRef idx="0">
              <a:scrgbClr r="0" g="0" b="0"/>
            </a:effectRef>
            <a:fontRef idx="minor"/>
          </p:style>
        </p:sp>
        <p:sp>
          <p:nvSpPr>
            <p:cNvPr id="44" name="CustomShape 3"/>
            <p:cNvSpPr/>
            <p:nvPr/>
          </p:nvSpPr>
          <p:spPr>
            <a:xfrm>
              <a:off x="263520" y="663840"/>
              <a:ext cx="11880" cy="11880"/>
            </a:xfrm>
            <a:prstGeom prst="rect">
              <a:avLst/>
            </a:prstGeom>
            <a:solidFill>
              <a:srgbClr val="0771B0"/>
            </a:solidFill>
            <a:ln w="12600">
              <a:noFill/>
            </a:ln>
          </p:spPr>
          <p:style>
            <a:lnRef idx="0">
              <a:scrgbClr r="0" g="0" b="0"/>
            </a:lnRef>
            <a:fillRef idx="0">
              <a:scrgbClr r="0" g="0" b="0"/>
            </a:fillRef>
            <a:effectRef idx="0">
              <a:scrgbClr r="0" g="0" b="0"/>
            </a:effectRef>
            <a:fontRef idx="minor"/>
          </p:style>
        </p:sp>
      </p:grpSp>
      <p:sp>
        <p:nvSpPr>
          <p:cNvPr id="45" name="Line 4"/>
          <p:cNvSpPr/>
          <p:nvPr/>
        </p:nvSpPr>
        <p:spPr>
          <a:xfrm>
            <a:off x="495000" y="6324480"/>
            <a:ext cx="9144000" cy="1440"/>
          </a:xfrm>
          <a:prstGeom prst="line">
            <a:avLst/>
          </a:prstGeom>
          <a:ln w="31680">
            <a:solidFill>
              <a:srgbClr val="0771B0"/>
            </a:solidFill>
            <a:round/>
          </a:ln>
        </p:spPr>
        <p:style>
          <a:lnRef idx="0">
            <a:scrgbClr r="0" g="0" b="0"/>
          </a:lnRef>
          <a:fillRef idx="0">
            <a:scrgbClr r="0" g="0" b="0"/>
          </a:fillRef>
          <a:effectRef idx="0">
            <a:scrgbClr r="0" g="0" b="0"/>
          </a:effectRef>
          <a:fontRef idx="minor"/>
        </p:style>
      </p:sp>
      <p:sp>
        <p:nvSpPr>
          <p:cNvPr id="46" name="PlaceHolder 5"/>
          <p:cNvSpPr>
            <a:spLocks noGrp="1"/>
          </p:cNvSpPr>
          <p:nvPr>
            <p:ph type="title"/>
          </p:nvPr>
        </p:nvSpPr>
        <p:spPr>
          <a:xfrm>
            <a:off x="495000" y="273600"/>
            <a:ext cx="8915040" cy="1144800"/>
          </a:xfrm>
          <a:prstGeom prst="rect">
            <a:avLst/>
          </a:prstGeom>
        </p:spPr>
        <p:txBody>
          <a:bodyPr lIns="0" tIns="0" rIns="0" bIns="0" anchor="ctr"/>
          <a:lstStyle/>
          <a:p>
            <a:pPr algn="ctr"/>
            <a:r>
              <a:rPr lang="en-IN" sz="4400" b="0" strike="noStrike" spc="-1">
                <a:latin typeface="Arial"/>
              </a:rPr>
              <a:t>Click to edit the title text format</a:t>
            </a:r>
          </a:p>
        </p:txBody>
      </p:sp>
      <p:sp>
        <p:nvSpPr>
          <p:cNvPr id="47" name="PlaceHolder 6"/>
          <p:cNvSpPr>
            <a:spLocks noGrp="1"/>
          </p:cNvSpPr>
          <p:nvPr>
            <p:ph type="body"/>
          </p:nvPr>
        </p:nvSpPr>
        <p:spPr>
          <a:xfrm>
            <a:off x="495000" y="1604520"/>
            <a:ext cx="89150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IN"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IN" sz="2800" b="0" strike="noStrike" spc="-1">
                <a:latin typeface="Arial"/>
              </a:rPr>
              <a:t>Second Outline Level</a:t>
            </a:r>
          </a:p>
          <a:p>
            <a:pPr marL="1296000" lvl="2" indent="-288000">
              <a:spcBef>
                <a:spcPts val="850"/>
              </a:spcBef>
              <a:buClr>
                <a:srgbClr val="000000"/>
              </a:buClr>
              <a:buSzPct val="45000"/>
              <a:buFont typeface="Wingdings" charset="2"/>
              <a:buChar char=""/>
            </a:pPr>
            <a:r>
              <a:rPr lang="en-IN" sz="2400" b="0" strike="noStrike" spc="-1">
                <a:latin typeface="Arial"/>
              </a:rPr>
              <a:t>Third Outline Level</a:t>
            </a:r>
          </a:p>
          <a:p>
            <a:pPr marL="1728000" lvl="3" indent="-216000">
              <a:spcBef>
                <a:spcPts val="567"/>
              </a:spcBef>
              <a:buClr>
                <a:srgbClr val="000000"/>
              </a:buClr>
              <a:buSzPct val="75000"/>
              <a:buFont typeface="Symbol" charset="2"/>
              <a:buChar char=""/>
            </a:pPr>
            <a:r>
              <a:rPr lang="en-IN" sz="2000" b="0" strike="noStrike" spc="-1">
                <a:latin typeface="Arial"/>
              </a:rPr>
              <a:t>Fourth Outline Level</a:t>
            </a:r>
          </a:p>
          <a:p>
            <a:pPr marL="2160000" lvl="4" indent="-216000">
              <a:spcBef>
                <a:spcPts val="283"/>
              </a:spcBef>
              <a:buClr>
                <a:srgbClr val="000000"/>
              </a:buClr>
              <a:buSzPct val="45000"/>
              <a:buFont typeface="Wingdings" charset="2"/>
              <a:buChar char=""/>
            </a:pPr>
            <a:r>
              <a:rPr lang="en-IN" sz="2000" b="0" strike="noStrike" spc="-1">
                <a:latin typeface="Arial"/>
              </a:rPr>
              <a:t>Fifth Outline Level</a:t>
            </a:r>
          </a:p>
          <a:p>
            <a:pPr marL="2592000" lvl="5" indent="-216000">
              <a:spcBef>
                <a:spcPts val="283"/>
              </a:spcBef>
              <a:buClr>
                <a:srgbClr val="000000"/>
              </a:buClr>
              <a:buSzPct val="45000"/>
              <a:buFont typeface="Wingdings" charset="2"/>
              <a:buChar char=""/>
            </a:pPr>
            <a:r>
              <a:rPr lang="en-IN" sz="2000" b="0" strike="noStrike" spc="-1">
                <a:latin typeface="Arial"/>
              </a:rPr>
              <a:t>Sixth Outline Level</a:t>
            </a:r>
          </a:p>
          <a:p>
            <a:pPr marL="3024000" lvl="6" indent="-216000">
              <a:spcBef>
                <a:spcPts val="283"/>
              </a:spcBef>
              <a:buClr>
                <a:srgbClr val="000000"/>
              </a:buClr>
              <a:buSzPct val="45000"/>
              <a:buFont typeface="Wingdings" charset="2"/>
              <a:buChar char=""/>
            </a:pPr>
            <a:r>
              <a:rPr lang="en-IN"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84" name="Group 1"/>
          <p:cNvGrpSpPr/>
          <p:nvPr/>
        </p:nvGrpSpPr>
        <p:grpSpPr>
          <a:xfrm>
            <a:off x="263520" y="663840"/>
            <a:ext cx="9145440" cy="222120"/>
            <a:chOff x="263520" y="663840"/>
            <a:chExt cx="9145440" cy="222120"/>
          </a:xfrm>
        </p:grpSpPr>
        <p:sp>
          <p:nvSpPr>
            <p:cNvPr id="85" name="Line 2"/>
            <p:cNvSpPr/>
            <p:nvPr/>
          </p:nvSpPr>
          <p:spPr>
            <a:xfrm>
              <a:off x="266400" y="885600"/>
              <a:ext cx="9142560" cy="360"/>
            </a:xfrm>
            <a:prstGeom prst="line">
              <a:avLst/>
            </a:prstGeom>
            <a:ln w="31680">
              <a:solidFill>
                <a:srgbClr val="0771B0"/>
              </a:solidFill>
              <a:round/>
            </a:ln>
          </p:spPr>
          <p:style>
            <a:lnRef idx="0">
              <a:scrgbClr r="0" g="0" b="0"/>
            </a:lnRef>
            <a:fillRef idx="0">
              <a:scrgbClr r="0" g="0" b="0"/>
            </a:fillRef>
            <a:effectRef idx="0">
              <a:scrgbClr r="0" g="0" b="0"/>
            </a:effectRef>
            <a:fontRef idx="minor"/>
          </p:style>
        </p:sp>
        <p:sp>
          <p:nvSpPr>
            <p:cNvPr id="86" name="CustomShape 3"/>
            <p:cNvSpPr/>
            <p:nvPr/>
          </p:nvSpPr>
          <p:spPr>
            <a:xfrm>
              <a:off x="263520" y="663840"/>
              <a:ext cx="11880" cy="11880"/>
            </a:xfrm>
            <a:prstGeom prst="rect">
              <a:avLst/>
            </a:prstGeom>
            <a:solidFill>
              <a:srgbClr val="0771B0"/>
            </a:solidFill>
            <a:ln w="12600">
              <a:noFill/>
            </a:ln>
          </p:spPr>
          <p:style>
            <a:lnRef idx="0">
              <a:scrgbClr r="0" g="0" b="0"/>
            </a:lnRef>
            <a:fillRef idx="0">
              <a:scrgbClr r="0" g="0" b="0"/>
            </a:fillRef>
            <a:effectRef idx="0">
              <a:scrgbClr r="0" g="0" b="0"/>
            </a:effectRef>
            <a:fontRef idx="minor"/>
          </p:style>
        </p:sp>
      </p:grpSp>
      <p:sp>
        <p:nvSpPr>
          <p:cNvPr id="87" name="Line 4"/>
          <p:cNvSpPr/>
          <p:nvPr/>
        </p:nvSpPr>
        <p:spPr>
          <a:xfrm>
            <a:off x="495000" y="6324480"/>
            <a:ext cx="9144000" cy="1440"/>
          </a:xfrm>
          <a:prstGeom prst="line">
            <a:avLst/>
          </a:prstGeom>
          <a:ln w="31680">
            <a:solidFill>
              <a:srgbClr val="0771B0"/>
            </a:solidFill>
            <a:round/>
          </a:ln>
        </p:spPr>
        <p:style>
          <a:lnRef idx="0">
            <a:scrgbClr r="0" g="0" b="0"/>
          </a:lnRef>
          <a:fillRef idx="0">
            <a:scrgbClr r="0" g="0" b="0"/>
          </a:fillRef>
          <a:effectRef idx="0">
            <a:scrgbClr r="0" g="0" b="0"/>
          </a:effectRef>
          <a:fontRef idx="minor"/>
        </p:style>
      </p:sp>
      <p:sp>
        <p:nvSpPr>
          <p:cNvPr id="88" name="PlaceHolder 5"/>
          <p:cNvSpPr>
            <a:spLocks noGrp="1"/>
          </p:cNvSpPr>
          <p:nvPr>
            <p:ph type="title"/>
          </p:nvPr>
        </p:nvSpPr>
        <p:spPr>
          <a:xfrm>
            <a:off x="495000" y="273600"/>
            <a:ext cx="8915040" cy="1144800"/>
          </a:xfrm>
          <a:prstGeom prst="rect">
            <a:avLst/>
          </a:prstGeom>
        </p:spPr>
        <p:txBody>
          <a:bodyPr lIns="0" tIns="0" rIns="0" bIns="0" anchor="ctr"/>
          <a:lstStyle/>
          <a:p>
            <a:pPr algn="ctr"/>
            <a:r>
              <a:rPr lang="en-IN" sz="4400" b="0" strike="noStrike" spc="-1">
                <a:latin typeface="Arial"/>
              </a:rPr>
              <a:t>Click to edit the title text format</a:t>
            </a:r>
          </a:p>
        </p:txBody>
      </p:sp>
      <p:sp>
        <p:nvSpPr>
          <p:cNvPr id="89" name="PlaceHolder 6"/>
          <p:cNvSpPr>
            <a:spLocks noGrp="1"/>
          </p:cNvSpPr>
          <p:nvPr>
            <p:ph type="body"/>
          </p:nvPr>
        </p:nvSpPr>
        <p:spPr>
          <a:xfrm>
            <a:off x="495000" y="1604520"/>
            <a:ext cx="89150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IN"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IN" sz="2800" b="0" strike="noStrike" spc="-1">
                <a:latin typeface="Arial"/>
              </a:rPr>
              <a:t>Second Outline Level</a:t>
            </a:r>
          </a:p>
          <a:p>
            <a:pPr marL="1296000" lvl="2" indent="-288000">
              <a:spcBef>
                <a:spcPts val="850"/>
              </a:spcBef>
              <a:buClr>
                <a:srgbClr val="000000"/>
              </a:buClr>
              <a:buSzPct val="45000"/>
              <a:buFont typeface="Wingdings" charset="2"/>
              <a:buChar char=""/>
            </a:pPr>
            <a:r>
              <a:rPr lang="en-IN" sz="2400" b="0" strike="noStrike" spc="-1">
                <a:latin typeface="Arial"/>
              </a:rPr>
              <a:t>Third Outline Level</a:t>
            </a:r>
          </a:p>
          <a:p>
            <a:pPr marL="1728000" lvl="3" indent="-216000">
              <a:spcBef>
                <a:spcPts val="567"/>
              </a:spcBef>
              <a:buClr>
                <a:srgbClr val="000000"/>
              </a:buClr>
              <a:buSzPct val="75000"/>
              <a:buFont typeface="Symbol" charset="2"/>
              <a:buChar char=""/>
            </a:pPr>
            <a:r>
              <a:rPr lang="en-IN" sz="2000" b="0" strike="noStrike" spc="-1">
                <a:latin typeface="Arial"/>
              </a:rPr>
              <a:t>Fourth Outline Level</a:t>
            </a:r>
          </a:p>
          <a:p>
            <a:pPr marL="2160000" lvl="4" indent="-216000">
              <a:spcBef>
                <a:spcPts val="283"/>
              </a:spcBef>
              <a:buClr>
                <a:srgbClr val="000000"/>
              </a:buClr>
              <a:buSzPct val="45000"/>
              <a:buFont typeface="Wingdings" charset="2"/>
              <a:buChar char=""/>
            </a:pPr>
            <a:r>
              <a:rPr lang="en-IN" sz="2000" b="0" strike="noStrike" spc="-1">
                <a:latin typeface="Arial"/>
              </a:rPr>
              <a:t>Fifth Outline Level</a:t>
            </a:r>
          </a:p>
          <a:p>
            <a:pPr marL="2592000" lvl="5" indent="-216000">
              <a:spcBef>
                <a:spcPts val="283"/>
              </a:spcBef>
              <a:buClr>
                <a:srgbClr val="000000"/>
              </a:buClr>
              <a:buSzPct val="45000"/>
              <a:buFont typeface="Wingdings" charset="2"/>
              <a:buChar char=""/>
            </a:pPr>
            <a:r>
              <a:rPr lang="en-IN" sz="2000" b="0" strike="noStrike" spc="-1">
                <a:latin typeface="Arial"/>
              </a:rPr>
              <a:t>Sixth Outline Level</a:t>
            </a:r>
          </a:p>
          <a:p>
            <a:pPr marL="3024000" lvl="6" indent="-216000">
              <a:spcBef>
                <a:spcPts val="283"/>
              </a:spcBef>
              <a:buClr>
                <a:srgbClr val="000000"/>
              </a:buClr>
              <a:buSzPct val="45000"/>
              <a:buFont typeface="Wingdings" charset="2"/>
              <a:buChar char=""/>
            </a:pPr>
            <a:r>
              <a:rPr lang="en-IN"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26" name="Group 1"/>
          <p:cNvGrpSpPr/>
          <p:nvPr/>
        </p:nvGrpSpPr>
        <p:grpSpPr>
          <a:xfrm>
            <a:off x="263520" y="663840"/>
            <a:ext cx="9145440" cy="222120"/>
            <a:chOff x="263520" y="663840"/>
            <a:chExt cx="9145440" cy="222120"/>
          </a:xfrm>
        </p:grpSpPr>
        <p:sp>
          <p:nvSpPr>
            <p:cNvPr id="127" name="Line 2"/>
            <p:cNvSpPr/>
            <p:nvPr/>
          </p:nvSpPr>
          <p:spPr>
            <a:xfrm>
              <a:off x="266400" y="885600"/>
              <a:ext cx="9142560" cy="360"/>
            </a:xfrm>
            <a:prstGeom prst="line">
              <a:avLst/>
            </a:prstGeom>
            <a:ln w="31680">
              <a:solidFill>
                <a:srgbClr val="0771B0"/>
              </a:solidFill>
              <a:round/>
            </a:ln>
          </p:spPr>
          <p:style>
            <a:lnRef idx="0">
              <a:scrgbClr r="0" g="0" b="0"/>
            </a:lnRef>
            <a:fillRef idx="0">
              <a:scrgbClr r="0" g="0" b="0"/>
            </a:fillRef>
            <a:effectRef idx="0">
              <a:scrgbClr r="0" g="0" b="0"/>
            </a:effectRef>
            <a:fontRef idx="minor"/>
          </p:style>
        </p:sp>
        <p:sp>
          <p:nvSpPr>
            <p:cNvPr id="128" name="CustomShape 3"/>
            <p:cNvSpPr/>
            <p:nvPr/>
          </p:nvSpPr>
          <p:spPr>
            <a:xfrm>
              <a:off x="263520" y="663840"/>
              <a:ext cx="11880" cy="11880"/>
            </a:xfrm>
            <a:prstGeom prst="rect">
              <a:avLst/>
            </a:prstGeom>
            <a:solidFill>
              <a:srgbClr val="0771B0"/>
            </a:solidFill>
            <a:ln w="12600">
              <a:noFill/>
            </a:ln>
          </p:spPr>
          <p:style>
            <a:lnRef idx="0">
              <a:scrgbClr r="0" g="0" b="0"/>
            </a:lnRef>
            <a:fillRef idx="0">
              <a:scrgbClr r="0" g="0" b="0"/>
            </a:fillRef>
            <a:effectRef idx="0">
              <a:scrgbClr r="0" g="0" b="0"/>
            </a:effectRef>
            <a:fontRef idx="minor"/>
          </p:style>
        </p:sp>
      </p:grpSp>
      <p:sp>
        <p:nvSpPr>
          <p:cNvPr id="129" name="Line 4"/>
          <p:cNvSpPr/>
          <p:nvPr/>
        </p:nvSpPr>
        <p:spPr>
          <a:xfrm>
            <a:off x="495000" y="6324480"/>
            <a:ext cx="9144000" cy="1440"/>
          </a:xfrm>
          <a:prstGeom prst="line">
            <a:avLst/>
          </a:prstGeom>
          <a:ln w="31680">
            <a:solidFill>
              <a:srgbClr val="0771B0"/>
            </a:solidFill>
            <a:round/>
          </a:ln>
        </p:spPr>
        <p:style>
          <a:lnRef idx="0">
            <a:scrgbClr r="0" g="0" b="0"/>
          </a:lnRef>
          <a:fillRef idx="0">
            <a:scrgbClr r="0" g="0" b="0"/>
          </a:fillRef>
          <a:effectRef idx="0">
            <a:scrgbClr r="0" g="0" b="0"/>
          </a:effectRef>
          <a:fontRef idx="minor"/>
        </p:style>
      </p:sp>
      <p:sp>
        <p:nvSpPr>
          <p:cNvPr id="130" name="PlaceHolder 5"/>
          <p:cNvSpPr>
            <a:spLocks noGrp="1"/>
          </p:cNvSpPr>
          <p:nvPr>
            <p:ph type="title"/>
          </p:nvPr>
        </p:nvSpPr>
        <p:spPr>
          <a:xfrm>
            <a:off x="495360" y="146160"/>
            <a:ext cx="7501680" cy="753480"/>
          </a:xfrm>
          <a:prstGeom prst="rect">
            <a:avLst/>
          </a:prstGeom>
        </p:spPr>
        <p:txBody>
          <a:bodyPr lIns="0" tIns="0" rIns="0" bIns="0" anchor="ctr"/>
          <a:lstStyle/>
          <a:p>
            <a:r>
              <a:rPr lang="en-IN" sz="1800" b="0" strike="noStrike" spc="-1">
                <a:latin typeface="Arial"/>
              </a:rPr>
              <a:t>Click to edit the title text format</a:t>
            </a:r>
          </a:p>
        </p:txBody>
      </p:sp>
      <p:sp>
        <p:nvSpPr>
          <p:cNvPr id="131" name="PlaceHolder 6"/>
          <p:cNvSpPr>
            <a:spLocks noGrp="1"/>
          </p:cNvSpPr>
          <p:nvPr>
            <p:ph type="body"/>
          </p:nvPr>
        </p:nvSpPr>
        <p:spPr>
          <a:xfrm>
            <a:off x="495000" y="1604520"/>
            <a:ext cx="8914680" cy="397692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IN" sz="18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IN" sz="1800" b="0" strike="noStrike" spc="-1">
                <a:latin typeface="Arial"/>
              </a:rPr>
              <a:t>Second Outline Level</a:t>
            </a:r>
          </a:p>
          <a:p>
            <a:pPr marL="1296000" lvl="2" indent="-288000">
              <a:spcBef>
                <a:spcPts val="850"/>
              </a:spcBef>
              <a:buClr>
                <a:srgbClr val="000000"/>
              </a:buClr>
              <a:buSzPct val="45000"/>
              <a:buFont typeface="Wingdings" charset="2"/>
              <a:buChar char=""/>
            </a:pPr>
            <a:r>
              <a:rPr lang="en-IN" sz="1800" b="0" strike="noStrike" spc="-1">
                <a:latin typeface="Arial"/>
              </a:rPr>
              <a:t>Third Outline Level</a:t>
            </a:r>
          </a:p>
          <a:p>
            <a:pPr marL="1728000" lvl="3" indent="-216000">
              <a:spcBef>
                <a:spcPts val="567"/>
              </a:spcBef>
              <a:buClr>
                <a:srgbClr val="000000"/>
              </a:buClr>
              <a:buSzPct val="75000"/>
              <a:buFont typeface="Symbol" charset="2"/>
              <a:buChar char=""/>
            </a:pPr>
            <a:r>
              <a:rPr lang="en-IN" sz="1800" b="0" strike="noStrike" spc="-1">
                <a:latin typeface="Arial"/>
              </a:rPr>
              <a:t>Fourth Outline Level</a:t>
            </a:r>
          </a:p>
          <a:p>
            <a:pPr marL="2160000" lvl="4" indent="-216000">
              <a:spcBef>
                <a:spcPts val="283"/>
              </a:spcBef>
              <a:buClr>
                <a:srgbClr val="000000"/>
              </a:buClr>
              <a:buSzPct val="45000"/>
              <a:buFont typeface="Wingdings" charset="2"/>
              <a:buChar char=""/>
            </a:pPr>
            <a:r>
              <a:rPr lang="en-IN" sz="1800" b="0" strike="noStrike" spc="-1">
                <a:latin typeface="Arial"/>
              </a:rPr>
              <a:t>Fifth Outline Level</a:t>
            </a:r>
          </a:p>
          <a:p>
            <a:pPr marL="2592000" lvl="5" indent="-216000">
              <a:spcBef>
                <a:spcPts val="283"/>
              </a:spcBef>
              <a:buClr>
                <a:srgbClr val="000000"/>
              </a:buClr>
              <a:buSzPct val="45000"/>
              <a:buFont typeface="Wingdings" charset="2"/>
              <a:buChar char=""/>
            </a:pPr>
            <a:r>
              <a:rPr lang="en-IN" sz="1800" b="0" strike="noStrike" spc="-1">
                <a:latin typeface="Arial"/>
              </a:rPr>
              <a:t>Sixth Outline Level</a:t>
            </a:r>
          </a:p>
          <a:p>
            <a:pPr marL="3024000" lvl="6" indent="-216000">
              <a:spcBef>
                <a:spcPts val="283"/>
              </a:spcBef>
              <a:buClr>
                <a:srgbClr val="000000"/>
              </a:buClr>
              <a:buSzPct val="45000"/>
              <a:buFont typeface="Wingdings" charset="2"/>
              <a:buChar char=""/>
            </a:pPr>
            <a:r>
              <a:rPr lang="en-IN" sz="18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3.png"/><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3.png"/><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visitsebi@sebi.gov.in"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6.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scores.gov.in/"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mailto:asksebi@sebi.gov.in" TargetMode="External"/><Relationship Id="rId2" Type="http://schemas.openxmlformats.org/officeDocument/2006/relationships/hyperlink" Target="http://www.rbi.org.in/"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s://www.sebi.gov.in/" TargetMode="Externa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8.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8.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8.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8.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8.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3.png"/><Relationship Id="rId2" Type="http://schemas.openxmlformats.org/officeDocument/2006/relationships/diagramData" Target="../diagrams/data9.xml"/><Relationship Id="rId1" Type="http://schemas.openxmlformats.org/officeDocument/2006/relationships/slideLayout" Target="../slideLayouts/slideLayout38.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image" Target="../media/image3.png"/><Relationship Id="rId2" Type="http://schemas.openxmlformats.org/officeDocument/2006/relationships/diagramData" Target="../diagrams/data10.xml"/><Relationship Id="rId1" Type="http://schemas.openxmlformats.org/officeDocument/2006/relationships/slideLayout" Target="../slideLayouts/slideLayout38.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8.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8.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8.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8.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8.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8.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8.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8.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8.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11.xml"/><Relationship Id="rId7" Type="http://schemas.openxmlformats.org/officeDocument/2006/relationships/image" Target="../media/image3.png"/><Relationship Id="rId2" Type="http://schemas.openxmlformats.org/officeDocument/2006/relationships/diagramData" Target="../diagrams/data11.xml"/><Relationship Id="rId1" Type="http://schemas.openxmlformats.org/officeDocument/2006/relationships/slideLayout" Target="../slideLayouts/slideLayout38.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8.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8.xm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8.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8.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8.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12.xml"/><Relationship Id="rId7" Type="http://schemas.openxmlformats.org/officeDocument/2006/relationships/image" Target="../media/image3.png"/><Relationship Id="rId2" Type="http://schemas.openxmlformats.org/officeDocument/2006/relationships/diagramData" Target="../diagrams/data12.xml"/><Relationship Id="rId1" Type="http://schemas.openxmlformats.org/officeDocument/2006/relationships/slideLayout" Target="../slideLayouts/slideLayout38.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13.xml"/><Relationship Id="rId7" Type="http://schemas.openxmlformats.org/officeDocument/2006/relationships/image" Target="../media/image3.png"/><Relationship Id="rId2" Type="http://schemas.openxmlformats.org/officeDocument/2006/relationships/diagramData" Target="../diagrams/data13.xml"/><Relationship Id="rId1" Type="http://schemas.openxmlformats.org/officeDocument/2006/relationships/slideLayout" Target="../slideLayouts/slideLayout38.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49.xml.rels><?xml version="1.0" encoding="UTF-8" standalone="yes"?>
<Relationships xmlns="http://schemas.openxmlformats.org/package/2006/relationships"><Relationship Id="rId3" Type="http://schemas.openxmlformats.org/officeDocument/2006/relationships/hyperlink" Target="https://nsdl.co.in/nsdlnews/investors.php" TargetMode="External"/><Relationship Id="rId2" Type="http://schemas.openxmlformats.org/officeDocument/2006/relationships/hyperlink" Target="https://www.cdslindia.com/Footer/grievances.aspx" TargetMode="External"/><Relationship Id="rId1" Type="http://schemas.openxmlformats.org/officeDocument/2006/relationships/slideLayout" Target="../slideLayouts/slideLayout38.xml"/><Relationship Id="rId6" Type="http://schemas.openxmlformats.org/officeDocument/2006/relationships/image" Target="../media/image3.png"/><Relationship Id="rId5" Type="http://schemas.openxmlformats.org/officeDocument/2006/relationships/hyperlink" Target="mailto:relations@nsdl.co.in" TargetMode="External"/><Relationship Id="rId4" Type="http://schemas.openxmlformats.org/officeDocument/2006/relationships/hyperlink" Target="mailto:complaints@cdslindia.com" TargetMode="Externa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17.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8.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3.png"/><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3.png"/><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descr="images.jpg"/>
          <p:cNvPicPr>
            <a:picLocks noChangeAspect="1"/>
          </p:cNvPicPr>
          <p:nvPr/>
        </p:nvPicPr>
        <p:blipFill>
          <a:blip r:embed="rId3" cstate="print"/>
          <a:srcRect/>
          <a:stretch>
            <a:fillRect/>
          </a:stretch>
        </p:blipFill>
        <p:spPr bwMode="auto">
          <a:xfrm>
            <a:off x="457200" y="1447800"/>
            <a:ext cx="3071247" cy="4419600"/>
          </a:xfrm>
          <a:prstGeom prst="rect">
            <a:avLst/>
          </a:prstGeom>
          <a:noFill/>
          <a:ln w="9525">
            <a:noFill/>
            <a:miter lim="800000"/>
            <a:headEnd/>
            <a:tailEnd/>
          </a:ln>
        </p:spPr>
      </p:pic>
      <p:sp>
        <p:nvSpPr>
          <p:cNvPr id="2" name="TextBox 1"/>
          <p:cNvSpPr txBox="1"/>
          <p:nvPr/>
        </p:nvSpPr>
        <p:spPr>
          <a:xfrm>
            <a:off x="4071485" y="1857676"/>
            <a:ext cx="4985887" cy="3785652"/>
          </a:xfrm>
          <a:prstGeom prst="rect">
            <a:avLst/>
          </a:prstGeom>
          <a:noFill/>
        </p:spPr>
        <p:txBody>
          <a:bodyPr wrap="square" rtlCol="0">
            <a:spAutoFit/>
          </a:bodyPr>
          <a:lstStyle/>
          <a:p>
            <a:pPr algn="ctr"/>
            <a:r>
              <a:rPr lang="en-US" sz="6000" b="1" dirty="0"/>
              <a:t>INDIAN SECURITIES MARKET </a:t>
            </a:r>
          </a:p>
          <a:p>
            <a:pPr algn="ctr"/>
            <a:endParaRPr lang="en-IN" sz="6000" b="1" dirty="0"/>
          </a:p>
        </p:txBody>
      </p:sp>
    </p:spTree>
    <p:extLst>
      <p:ext uri="{BB962C8B-B14F-4D97-AF65-F5344CB8AC3E}">
        <p14:creationId xmlns:p14="http://schemas.microsoft.com/office/powerpoint/2010/main" val="3396223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CustomShape 1"/>
          <p:cNvSpPr/>
          <p:nvPr/>
        </p:nvSpPr>
        <p:spPr>
          <a:xfrm>
            <a:off x="0" y="-24017"/>
            <a:ext cx="10127880" cy="748080"/>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nchor="b"/>
          <a:lstStyle/>
          <a:p>
            <a:pPr algn="ctr">
              <a:lnSpc>
                <a:spcPct val="90000"/>
              </a:lnSpc>
            </a:pPr>
            <a:r>
              <a:rPr lang="en-US" sz="2800" b="1" spc="-1" dirty="0">
                <a:solidFill>
                  <a:srgbClr val="000000"/>
                </a:solidFill>
                <a:ea typeface="Arial"/>
              </a:rPr>
              <a:t>Primary Market - Types of Public issues</a:t>
            </a: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0" strike="noStrike" spc="-1" dirty="0">
                <a:solidFill>
                  <a:schemeClr val="bg1"/>
                </a:solidFill>
                <a:latin typeface="Arial"/>
              </a:rPr>
              <a:t>8</a:t>
            </a:r>
            <a:endParaRPr lang="en-IN" sz="1000" b="0" strike="noStrike" spc="-1" dirty="0">
              <a:solidFill>
                <a:schemeClr val="bg1"/>
              </a:solidFill>
              <a:latin typeface="Arial"/>
            </a:endParaRPr>
          </a:p>
        </p:txBody>
      </p:sp>
      <p:graphicFrame>
        <p:nvGraphicFramePr>
          <p:cNvPr id="8" name="Diagram 7"/>
          <p:cNvGraphicFramePr/>
          <p:nvPr>
            <p:extLst>
              <p:ext uri="{D42A27DB-BD31-4B8C-83A1-F6EECF244321}">
                <p14:modId xmlns:p14="http://schemas.microsoft.com/office/powerpoint/2010/main" val="626805466"/>
              </p:ext>
            </p:extLst>
          </p:nvPr>
        </p:nvGraphicFramePr>
        <p:xfrm>
          <a:off x="478520" y="1038548"/>
          <a:ext cx="8709194" cy="5028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3"/>
          <p:cNvPicPr/>
          <p:nvPr/>
        </p:nvPicPr>
        <p:blipFill>
          <a:blip r:embed="rId7"/>
          <a:stretch/>
        </p:blipFill>
        <p:spPr>
          <a:xfrm>
            <a:off x="0" y="27180"/>
            <a:ext cx="1029600" cy="803880"/>
          </a:xfrm>
          <a:prstGeom prst="rect">
            <a:avLst/>
          </a:prstGeom>
          <a:ln>
            <a:noFill/>
          </a:ln>
        </p:spPr>
      </p:pic>
    </p:spTree>
    <p:extLst>
      <p:ext uri="{BB962C8B-B14F-4D97-AF65-F5344CB8AC3E}">
        <p14:creationId xmlns:p14="http://schemas.microsoft.com/office/powerpoint/2010/main" val="3095450869"/>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stomShape 1"/>
          <p:cNvSpPr/>
          <p:nvPr/>
        </p:nvSpPr>
        <p:spPr>
          <a:xfrm>
            <a:off x="1029600" y="180709"/>
            <a:ext cx="8036280" cy="486000"/>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nchor="b"/>
          <a:lstStyle/>
          <a:p>
            <a:pPr algn="ctr">
              <a:lnSpc>
                <a:spcPct val="100000"/>
              </a:lnSpc>
            </a:pPr>
            <a:r>
              <a:rPr lang="en-IN" sz="3200" b="1" spc="-1" dirty="0">
                <a:solidFill>
                  <a:srgbClr val="000000"/>
                </a:solidFill>
                <a:ea typeface="Arial"/>
              </a:rPr>
              <a:t>Investing - Due Diligence</a:t>
            </a:r>
          </a:p>
        </p:txBody>
      </p:sp>
      <p:sp>
        <p:nvSpPr>
          <p:cNvPr id="11" name="TextBox 10"/>
          <p:cNvSpPr txBox="1"/>
          <p:nvPr/>
        </p:nvSpPr>
        <p:spPr>
          <a:xfrm>
            <a:off x="287383" y="1058091"/>
            <a:ext cx="9209314" cy="5109091"/>
          </a:xfrm>
          <a:prstGeom prst="rect">
            <a:avLst/>
          </a:prstGeom>
          <a:noFill/>
        </p:spPr>
        <p:txBody>
          <a:bodyPr wrap="square" rtlCol="0">
            <a:spAutoFit/>
          </a:bodyPr>
          <a:lstStyle/>
          <a:p>
            <a:pPr lvl="0" algn="ctr"/>
            <a:r>
              <a:rPr lang="en-US" sz="2800" b="1" spc="-1" dirty="0"/>
              <a:t>Why Due Diligence?</a:t>
            </a:r>
          </a:p>
          <a:p>
            <a:pPr marL="285750" lvl="0" indent="-285750">
              <a:buFont typeface="Wingdings" panose="05000000000000000000" pitchFamily="2" charset="2"/>
              <a:buChar char="Ø"/>
            </a:pPr>
            <a:endParaRPr lang="en-US" spc="-1" dirty="0"/>
          </a:p>
          <a:p>
            <a:pPr marL="285750" lvl="0" indent="-285750" algn="just">
              <a:buFont typeface="Wingdings" panose="05000000000000000000" pitchFamily="2" charset="2"/>
              <a:buChar char="Ø"/>
            </a:pPr>
            <a:r>
              <a:rPr lang="en-US" sz="2000" spc="-1" dirty="0"/>
              <a:t>Investment without analysis is like driving on a highway blindfolded. </a:t>
            </a:r>
          </a:p>
          <a:p>
            <a:pPr marL="285750" lvl="0" indent="-285750" algn="just">
              <a:buFont typeface="Wingdings" panose="05000000000000000000" pitchFamily="2" charset="2"/>
              <a:buChar char="Ø"/>
            </a:pPr>
            <a:r>
              <a:rPr lang="en-US" sz="2000" spc="-1" dirty="0"/>
              <a:t>Pro active approach enabling investors to know about prospective investment.</a:t>
            </a:r>
          </a:p>
          <a:p>
            <a:pPr marL="285750" lvl="0" indent="-285750" algn="just">
              <a:buFont typeface="Wingdings" panose="05000000000000000000" pitchFamily="2" charset="2"/>
              <a:buChar char="Ø"/>
            </a:pPr>
            <a:r>
              <a:rPr lang="en-US" sz="2000" spc="-1" dirty="0"/>
              <a:t>Better understanding about the past performance. </a:t>
            </a:r>
            <a:endParaRPr lang="en-US" sz="2000" dirty="0"/>
          </a:p>
          <a:p>
            <a:pPr marL="285750" lvl="0" indent="-285750" algn="just">
              <a:buFont typeface="Wingdings" panose="05000000000000000000" pitchFamily="2" charset="2"/>
              <a:buChar char="Ø"/>
            </a:pPr>
            <a:r>
              <a:rPr lang="en-US" sz="2000" spc="-1" dirty="0"/>
              <a:t>Greater possibility of securing future growth of the investment.</a:t>
            </a:r>
          </a:p>
          <a:p>
            <a:pPr lvl="0"/>
            <a:endParaRPr lang="en-US" spc="-1" dirty="0"/>
          </a:p>
          <a:p>
            <a:pPr lvl="0"/>
            <a:endParaRPr lang="en-US" spc="-1" dirty="0"/>
          </a:p>
          <a:p>
            <a:pPr algn="ctr"/>
            <a:r>
              <a:rPr lang="en-US" sz="2800" b="1" spc="-1" dirty="0"/>
              <a:t>What questions to ask before investing?</a:t>
            </a:r>
          </a:p>
          <a:p>
            <a:pPr marL="285750" lvl="0" indent="-285750">
              <a:buFont typeface="Wingdings" panose="05000000000000000000" pitchFamily="2" charset="2"/>
              <a:buChar char="Ø"/>
            </a:pPr>
            <a:endParaRPr lang="en-US" spc="-1" dirty="0"/>
          </a:p>
          <a:p>
            <a:pPr marL="285750" lvl="0" indent="-285750" algn="just">
              <a:buFont typeface="Wingdings" panose="05000000000000000000" pitchFamily="2" charset="2"/>
              <a:buChar char="Ø"/>
            </a:pPr>
            <a:r>
              <a:rPr lang="en-US" sz="2000" spc="-1" dirty="0"/>
              <a:t>Is the company’s revenue increasing?</a:t>
            </a:r>
          </a:p>
          <a:p>
            <a:pPr marL="285750" lvl="0" indent="-285750" algn="just">
              <a:buFont typeface="Wingdings" panose="05000000000000000000" pitchFamily="2" charset="2"/>
              <a:buChar char="Ø"/>
            </a:pPr>
            <a:r>
              <a:rPr lang="en-US" sz="2000" spc="-1" dirty="0"/>
              <a:t>Is the company actually making a profit?</a:t>
            </a:r>
          </a:p>
          <a:p>
            <a:pPr marL="285750" lvl="0" indent="-285750" algn="just">
              <a:buFont typeface="Wingdings" panose="05000000000000000000" pitchFamily="2" charset="2"/>
              <a:buChar char="Ø"/>
            </a:pPr>
            <a:r>
              <a:rPr lang="en-US" sz="2000" spc="-1" dirty="0"/>
              <a:t>Is the company able to repay its debts?</a:t>
            </a:r>
          </a:p>
          <a:p>
            <a:pPr marL="285750" lvl="0" indent="-285750" algn="just">
              <a:buFont typeface="Wingdings" panose="05000000000000000000" pitchFamily="2" charset="2"/>
              <a:buChar char="Ø"/>
            </a:pPr>
            <a:r>
              <a:rPr lang="en-US" sz="2000" spc="-1" dirty="0"/>
              <a:t>Is the company in a position strong enough to compete with its peers?</a:t>
            </a:r>
          </a:p>
          <a:p>
            <a:pPr marL="285750" indent="-285750">
              <a:buFont typeface="Wingdings" panose="05000000000000000000" pitchFamily="2" charset="2"/>
              <a:buChar char="Ø"/>
            </a:pPr>
            <a:endParaRPr lang="en-IN" dirty="0"/>
          </a:p>
        </p:txBody>
      </p:sp>
      <p:sp>
        <p:nvSpPr>
          <p:cNvPr id="7"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0" strike="noStrike" spc="-1" dirty="0">
                <a:solidFill>
                  <a:schemeClr val="bg1"/>
                </a:solidFill>
                <a:latin typeface="Arial"/>
              </a:rPr>
              <a:t>10</a:t>
            </a:r>
            <a:endParaRPr lang="en-IN" sz="1000" b="0" strike="noStrike" spc="-1" dirty="0">
              <a:solidFill>
                <a:schemeClr val="bg1"/>
              </a:solidFill>
              <a:latin typeface="Arial"/>
            </a:endParaRPr>
          </a:p>
        </p:txBody>
      </p:sp>
      <p:pic>
        <p:nvPicPr>
          <p:cNvPr id="8" name="Picture 3"/>
          <p:cNvPicPr/>
          <p:nvPr/>
        </p:nvPicPr>
        <p:blipFill>
          <a:blip r:embed="rId2"/>
          <a:stretch/>
        </p:blipFill>
        <p:spPr>
          <a:xfrm>
            <a:off x="0" y="27180"/>
            <a:ext cx="1029600" cy="803880"/>
          </a:xfrm>
          <a:prstGeom prst="rect">
            <a:avLst/>
          </a:prstGeom>
          <a:ln>
            <a:noFill/>
          </a:ln>
        </p:spPr>
      </p:pic>
    </p:spTree>
    <p:extLst>
      <p:ext uri="{BB962C8B-B14F-4D97-AF65-F5344CB8AC3E}">
        <p14:creationId xmlns:p14="http://schemas.microsoft.com/office/powerpoint/2010/main" val="847894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CustomShape 1"/>
          <p:cNvSpPr/>
          <p:nvPr/>
        </p:nvSpPr>
        <p:spPr>
          <a:xfrm>
            <a:off x="-221880" y="-51831"/>
            <a:ext cx="10127880" cy="748080"/>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nchor="b"/>
          <a:lstStyle/>
          <a:p>
            <a:pPr algn="ctr">
              <a:lnSpc>
                <a:spcPct val="90000"/>
              </a:lnSpc>
            </a:pPr>
            <a:r>
              <a:rPr lang="en-US" sz="2800" b="1" spc="-1" dirty="0">
                <a:solidFill>
                  <a:srgbClr val="000000"/>
                </a:solidFill>
                <a:ea typeface="Arial"/>
              </a:rPr>
              <a:t>How to apply in Public Issue?</a:t>
            </a:r>
          </a:p>
        </p:txBody>
      </p:sp>
      <p:sp>
        <p:nvSpPr>
          <p:cNvPr id="7" name="Content Placeholder 3"/>
          <p:cNvSpPr txBox="1">
            <a:spLocks/>
          </p:cNvSpPr>
          <p:nvPr/>
        </p:nvSpPr>
        <p:spPr>
          <a:xfrm>
            <a:off x="332820" y="985527"/>
            <a:ext cx="8686800" cy="4818185"/>
          </a:xfrm>
          <a:prstGeom prst="rect">
            <a:avLst/>
          </a:prstGeom>
        </p:spPr>
        <p:txBody>
          <a:bodyPr lIns="0" tIns="0" rIns="0" bIns="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74320" lvl="2" indent="0" algn="just">
              <a:spcBef>
                <a:spcPts val="700"/>
              </a:spcBef>
              <a:buSzPct val="60000"/>
              <a:buFont typeface="Arial" panose="020B0604020202020204" pitchFamily="34" charset="0"/>
              <a:buNone/>
            </a:pPr>
            <a:endParaRPr lang="en-IN" sz="1600" b="1" u="sng" dirty="0">
              <a:latin typeface="Arial" panose="020B0604020202020204" pitchFamily="34" charset="0"/>
              <a:cs typeface="Arial" panose="020B0604020202020204" pitchFamily="34" charset="0"/>
            </a:endParaRPr>
          </a:p>
          <a:p>
            <a:pPr marL="274320" lvl="2" indent="0" algn="just">
              <a:spcBef>
                <a:spcPts val="700"/>
              </a:spcBef>
              <a:buSzPct val="60000"/>
              <a:buFont typeface="Arial" panose="020B0604020202020204" pitchFamily="34" charset="0"/>
              <a:buNone/>
            </a:pPr>
            <a:endParaRPr lang="en-IN" sz="1600" b="1" u="sng" dirty="0">
              <a:latin typeface="Arial" panose="020B0604020202020204" pitchFamily="34" charset="0"/>
              <a:cs typeface="Arial" panose="020B0604020202020204" pitchFamily="34" charset="0"/>
            </a:endParaRPr>
          </a:p>
          <a:p>
            <a:pPr marL="274320" lvl="2" indent="0" algn="just">
              <a:spcBef>
                <a:spcPts val="700"/>
              </a:spcBef>
              <a:buSzPct val="60000"/>
              <a:buFont typeface="Arial" panose="020B0604020202020204" pitchFamily="34" charset="0"/>
              <a:buNone/>
            </a:pPr>
            <a:endParaRPr lang="en-IN" sz="1600" b="1" u="sng" dirty="0">
              <a:latin typeface="Arial" panose="020B0604020202020204" pitchFamily="34" charset="0"/>
              <a:cs typeface="Arial" panose="020B0604020202020204" pitchFamily="34" charset="0"/>
            </a:endParaRPr>
          </a:p>
          <a:p>
            <a:pPr marL="274320" lvl="2" indent="0" algn="just">
              <a:spcBef>
                <a:spcPts val="700"/>
              </a:spcBef>
              <a:buSzPct val="60000"/>
              <a:buFont typeface="Arial" panose="020B0604020202020204" pitchFamily="34" charset="0"/>
              <a:buNone/>
            </a:pPr>
            <a:endParaRPr lang="en-IN" sz="1600" b="1" u="sng" dirty="0">
              <a:latin typeface="Arial" panose="020B0604020202020204" pitchFamily="34" charset="0"/>
              <a:cs typeface="Arial" panose="020B0604020202020204" pitchFamily="34" charset="0"/>
            </a:endParaRPr>
          </a:p>
          <a:p>
            <a:pPr marL="274320" lvl="2" indent="0" algn="just">
              <a:spcBef>
                <a:spcPts val="700"/>
              </a:spcBef>
              <a:buSzPct val="60000"/>
              <a:buFont typeface="Arial" panose="020B0604020202020204" pitchFamily="34" charset="0"/>
              <a:buNone/>
            </a:pPr>
            <a:endParaRPr lang="en-IN" sz="1600" b="1" u="sng" dirty="0">
              <a:latin typeface="Arial" panose="020B0604020202020204" pitchFamily="34" charset="0"/>
              <a:cs typeface="Arial" panose="020B0604020202020204" pitchFamily="34" charset="0"/>
            </a:endParaRPr>
          </a:p>
          <a:p>
            <a:pPr marL="274320" lvl="2" indent="0" algn="just">
              <a:spcBef>
                <a:spcPts val="700"/>
              </a:spcBef>
              <a:buSzPct val="60000"/>
              <a:buFont typeface="Arial" panose="020B0604020202020204" pitchFamily="34" charset="0"/>
              <a:buNone/>
            </a:pPr>
            <a:endParaRPr lang="en-IN" sz="1500" dirty="0">
              <a:latin typeface="Arial" panose="020B0604020202020204" pitchFamily="34" charset="0"/>
              <a:cs typeface="Arial" panose="020B0604020202020204" pitchFamily="34" charset="0"/>
            </a:endParaRPr>
          </a:p>
          <a:p>
            <a:pPr marL="274320" lvl="2" indent="0" algn="just">
              <a:spcBef>
                <a:spcPts val="700"/>
              </a:spcBef>
              <a:buSzPct val="60000"/>
              <a:buFont typeface="Arial" panose="020B0604020202020204" pitchFamily="34" charset="0"/>
              <a:buNone/>
            </a:pPr>
            <a:endParaRPr lang="en-IN" sz="1500" dirty="0">
              <a:latin typeface="Arial" panose="020B0604020202020204" pitchFamily="34" charset="0"/>
              <a:cs typeface="Arial" panose="020B0604020202020204" pitchFamily="34" charset="0"/>
            </a:endParaRPr>
          </a:p>
          <a:p>
            <a:pPr marL="274320" lvl="2" indent="0" algn="just">
              <a:spcBef>
                <a:spcPts val="700"/>
              </a:spcBef>
              <a:buSzPct val="60000"/>
              <a:buFont typeface="Arial" panose="020B0604020202020204" pitchFamily="34" charset="0"/>
              <a:buNone/>
            </a:pPr>
            <a:endParaRPr lang="en-IN" sz="1500" dirty="0">
              <a:latin typeface="Arial" panose="020B0604020202020204" pitchFamily="34" charset="0"/>
              <a:cs typeface="Arial" panose="020B0604020202020204" pitchFamily="34" charset="0"/>
            </a:endParaRPr>
          </a:p>
          <a:p>
            <a:pPr marL="274320" lvl="2" indent="0" algn="just">
              <a:spcBef>
                <a:spcPts val="700"/>
              </a:spcBef>
              <a:buSzPct val="60000"/>
              <a:buFont typeface="Arial" panose="020B0604020202020204" pitchFamily="34" charset="0"/>
              <a:buNone/>
            </a:pPr>
            <a:endParaRPr lang="en-IN" sz="1500" dirty="0">
              <a:latin typeface="Arial" panose="020B0604020202020204" pitchFamily="34" charset="0"/>
              <a:cs typeface="Arial" panose="020B0604020202020204" pitchFamily="34" charset="0"/>
            </a:endParaRPr>
          </a:p>
          <a:p>
            <a:pPr marL="274320" lvl="2" indent="0" algn="just">
              <a:spcBef>
                <a:spcPts val="700"/>
              </a:spcBef>
              <a:buSzPct val="60000"/>
              <a:buFont typeface="Arial" panose="020B0604020202020204" pitchFamily="34" charset="0"/>
              <a:buNone/>
            </a:pPr>
            <a:endParaRPr lang="en-IN" sz="1500" dirty="0">
              <a:latin typeface="Arial" panose="020B0604020202020204" pitchFamily="34" charset="0"/>
              <a:cs typeface="Arial" panose="020B0604020202020204" pitchFamily="34" charset="0"/>
            </a:endParaRPr>
          </a:p>
          <a:p>
            <a:pPr marL="457200" lvl="3" indent="0" algn="just">
              <a:spcBef>
                <a:spcPts val="700"/>
              </a:spcBef>
              <a:buSzPct val="60000"/>
              <a:buFont typeface="Arial" panose="020B0604020202020204" pitchFamily="34" charset="0"/>
              <a:buNone/>
            </a:pPr>
            <a:endParaRPr lang="en-US" sz="1500" dirty="0">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249980916"/>
              </p:ext>
            </p:extLst>
          </p:nvPr>
        </p:nvGraphicFramePr>
        <p:xfrm>
          <a:off x="661851" y="1055999"/>
          <a:ext cx="8765177" cy="3124115"/>
        </p:xfrm>
        <a:graphic>
          <a:graphicData uri="http://schemas.openxmlformats.org/drawingml/2006/table">
            <a:tbl>
              <a:tblPr firstRow="1" bandRow="1">
                <a:tableStyleId>{5C22544A-7EE6-4342-B048-85BDC9FD1C3A}</a:tableStyleId>
              </a:tblPr>
              <a:tblGrid>
                <a:gridCol w="2663265">
                  <a:extLst>
                    <a:ext uri="{9D8B030D-6E8A-4147-A177-3AD203B41FA5}">
                      <a16:colId xmlns:a16="http://schemas.microsoft.com/office/drawing/2014/main" val="2890105589"/>
                    </a:ext>
                  </a:extLst>
                </a:gridCol>
                <a:gridCol w="1037878">
                  <a:extLst>
                    <a:ext uri="{9D8B030D-6E8A-4147-A177-3AD203B41FA5}">
                      <a16:colId xmlns:a16="http://schemas.microsoft.com/office/drawing/2014/main" val="3246656878"/>
                    </a:ext>
                  </a:extLst>
                </a:gridCol>
                <a:gridCol w="5064034">
                  <a:extLst>
                    <a:ext uri="{9D8B030D-6E8A-4147-A177-3AD203B41FA5}">
                      <a16:colId xmlns:a16="http://schemas.microsoft.com/office/drawing/2014/main" val="2189161147"/>
                    </a:ext>
                  </a:extLst>
                </a:gridCol>
              </a:tblGrid>
              <a:tr h="274384">
                <a:tc gridSpan="3">
                  <a:txBody>
                    <a:bodyPr/>
                    <a:lstStyle/>
                    <a:p>
                      <a:pPr algn="ctr"/>
                      <a:endParaRPr lang="en-IN"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812282099"/>
                  </a:ext>
                </a:extLst>
              </a:tr>
              <a:tr h="983209">
                <a:tc>
                  <a:txBody>
                    <a:bodyPr/>
                    <a:lstStyle/>
                    <a:p>
                      <a:pPr algn="ctr"/>
                      <a:endParaRPr lang="en-US" b="1" dirty="0"/>
                    </a:p>
                    <a:p>
                      <a:pPr algn="ctr"/>
                      <a:r>
                        <a:rPr lang="en-US" b="1" dirty="0"/>
                        <a:t>ASBA</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gridSpan="2">
                  <a:txBody>
                    <a:bodyPr/>
                    <a:lstStyle/>
                    <a:p>
                      <a:pPr marL="285750" indent="-285750" algn="just">
                        <a:buFontTx/>
                        <a:buChar char="-"/>
                      </a:pPr>
                      <a:r>
                        <a:rPr lang="en-US" sz="1600" dirty="0"/>
                        <a:t>Application Supported by Blocked</a:t>
                      </a:r>
                      <a:r>
                        <a:rPr lang="en-US" sz="1600" baseline="0" dirty="0"/>
                        <a:t> Amount.</a:t>
                      </a:r>
                    </a:p>
                    <a:p>
                      <a:pPr marL="285750" indent="-285750" algn="just">
                        <a:buFontTx/>
                        <a:buChar char="-"/>
                      </a:pPr>
                      <a:r>
                        <a:rPr lang="en-US" sz="1600" baseline="0" dirty="0"/>
                        <a:t>Facility provided by Self Certified Syndicate Banks (SCSCBs)</a:t>
                      </a:r>
                    </a:p>
                    <a:p>
                      <a:pPr marL="285750" indent="-285750" algn="just">
                        <a:buFontTx/>
                        <a:buChar char="-"/>
                      </a:pPr>
                      <a:r>
                        <a:rPr lang="en-US" sz="1600" baseline="0" dirty="0"/>
                        <a:t>Full Bid Amount blocked in the bank account of the bidder.</a:t>
                      </a:r>
                      <a:endParaRPr lang="en-US"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endParaRPr lang="en-IN"/>
                    </a:p>
                  </a:txBody>
                  <a:tcPr/>
                </a:tc>
                <a:extLst>
                  <a:ext uri="{0D108BD9-81ED-4DB2-BD59-A6C34878D82A}">
                    <a16:rowId xmlns:a16="http://schemas.microsoft.com/office/drawing/2014/main" val="2714416172"/>
                  </a:ext>
                </a:extLst>
              </a:tr>
              <a:tr h="860746">
                <a:tc rowSpan="2">
                  <a:txBody>
                    <a:bodyPr/>
                    <a:lstStyle/>
                    <a:p>
                      <a:pPr algn="ctr"/>
                      <a:endParaRPr lang="en-US" b="1" dirty="0"/>
                    </a:p>
                    <a:p>
                      <a:pPr algn="ctr"/>
                      <a:r>
                        <a:rPr lang="en-US" b="1" dirty="0"/>
                        <a:t>UPI in</a:t>
                      </a:r>
                      <a:r>
                        <a:rPr lang="en-US" b="1" baseline="0" dirty="0"/>
                        <a:t> ASBA</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285750" indent="-285750" algn="just">
                        <a:buFontTx/>
                        <a:buChar char="-"/>
                      </a:pPr>
                      <a:r>
                        <a:rPr lang="en-US" sz="1600" dirty="0"/>
                        <a:t>For </a:t>
                      </a:r>
                      <a:r>
                        <a:rPr lang="en-US" sz="1600" dirty="0">
                          <a:sym typeface="Wingdings" panose="05000000000000000000" pitchFamily="2" charset="2"/>
                        </a:rPr>
                        <a:t></a:t>
                      </a:r>
                      <a:endParaRPr lang="en-IN"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4">
                        <a:lumMod val="20000"/>
                        <a:lumOff val="80000"/>
                      </a:schemeClr>
                    </a:solidFill>
                  </a:tcPr>
                </a:tc>
                <a:tc>
                  <a:txBody>
                    <a:bodyPr/>
                    <a:lstStyle/>
                    <a:p>
                      <a:pPr marL="342900" indent="-342900" algn="just">
                        <a:buFontTx/>
                        <a:buAutoNum type="alphaLcParenR"/>
                      </a:pPr>
                      <a:r>
                        <a:rPr lang="en-US" sz="1600" dirty="0"/>
                        <a:t>Retail Individual Investors.</a:t>
                      </a:r>
                    </a:p>
                    <a:p>
                      <a:pPr marL="342900" indent="-342900" algn="just">
                        <a:buFontTx/>
                        <a:buAutoNum type="alphaLcParenR"/>
                      </a:pPr>
                      <a:r>
                        <a:rPr lang="en-US" sz="1600" dirty="0">
                          <a:sym typeface="Wingdings" panose="05000000000000000000" pitchFamily="2" charset="2"/>
                        </a:rPr>
                        <a:t>Bidding for retail investors reserved </a:t>
                      </a:r>
                      <a:r>
                        <a:rPr lang="en-US" sz="1600" baseline="0" dirty="0">
                          <a:sym typeface="Wingdings" panose="05000000000000000000" pitchFamily="2" charset="2"/>
                        </a:rPr>
                        <a:t>up to Rs.2,00,000/-</a:t>
                      </a:r>
                      <a:r>
                        <a:rPr lang="en-IN" sz="1600" baseline="0" dirty="0">
                          <a:sym typeface="Wingdings" panose="05000000000000000000" pitchFamily="2" charset="2"/>
                        </a:rPr>
                        <a:t>.</a:t>
                      </a:r>
                      <a:endParaRPr lang="en-IN" sz="16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3947899170"/>
                  </a:ext>
                </a:extLst>
              </a:tr>
              <a:tr h="292915">
                <a:tc vMerge="1">
                  <a:txBody>
                    <a:bodyPr/>
                    <a:lstStyle/>
                    <a:p>
                      <a:endParaRPr lang="en-IN"/>
                    </a:p>
                  </a:txBody>
                  <a:tcPr/>
                </a:tc>
                <a:tc gridSpan="2">
                  <a:txBody>
                    <a:bodyPr/>
                    <a:lstStyle/>
                    <a:p>
                      <a:pPr marL="285750" marR="0" indent="-285750" algn="just" defTabSz="914400" rtl="0" eaLnBrk="1" fontAlgn="auto" latinLnBrk="0" hangingPunct="1">
                        <a:lnSpc>
                          <a:spcPct val="100000"/>
                        </a:lnSpc>
                        <a:spcBef>
                          <a:spcPts val="0"/>
                        </a:spcBef>
                        <a:spcAft>
                          <a:spcPts val="0"/>
                        </a:spcAft>
                        <a:buClrTx/>
                        <a:buSzTx/>
                        <a:buFontTx/>
                        <a:buChar char="-"/>
                        <a:tabLst/>
                        <a:defRPr/>
                      </a:pPr>
                      <a:r>
                        <a:rPr lang="en-US" sz="1600" kern="1200" baseline="0" dirty="0">
                          <a:solidFill>
                            <a:schemeClr val="dk1"/>
                          </a:solidFill>
                          <a:latin typeface="+mn-lt"/>
                          <a:ea typeface="+mn-ea"/>
                          <a:cs typeface="+mn-cs"/>
                        </a:rPr>
                        <a:t>Application via UPI facility of Sponsor Bank.</a:t>
                      </a:r>
                      <a:endParaRPr lang="en-IN" sz="1800" kern="1200"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hMerge="1">
                  <a:txBody>
                    <a:bodyPr/>
                    <a:lstStyle/>
                    <a:p>
                      <a:endParaRPr lang="en-IN"/>
                    </a:p>
                  </a:txBody>
                  <a:tcPr/>
                </a:tc>
                <a:extLst>
                  <a:ext uri="{0D108BD9-81ED-4DB2-BD59-A6C34878D82A}">
                    <a16:rowId xmlns:a16="http://schemas.microsoft.com/office/drawing/2014/main" val="2015527979"/>
                  </a:ext>
                </a:extLst>
              </a:tr>
              <a:tr h="434441">
                <a:tc>
                  <a:txBody>
                    <a:bodyPr/>
                    <a:lstStyle/>
                    <a:p>
                      <a:pPr algn="ctr"/>
                      <a:r>
                        <a:rPr lang="en-US" b="1" dirty="0"/>
                        <a:t>3-in-1 Account</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gridSpan="2">
                  <a:txBody>
                    <a:bodyPr/>
                    <a:lstStyle/>
                    <a:p>
                      <a:pPr marL="285750" indent="-285750" algn="just">
                        <a:buFontTx/>
                        <a:buChar char="-"/>
                      </a:pPr>
                      <a:r>
                        <a:rPr lang="en-US" sz="1600" dirty="0"/>
                        <a:t>Applying in IPO through 3-in-1 account (</a:t>
                      </a:r>
                      <a:r>
                        <a:rPr lang="en-US" sz="1600" dirty="0" err="1"/>
                        <a:t>demat</a:t>
                      </a:r>
                      <a:r>
                        <a:rPr lang="en-US" sz="1600" dirty="0"/>
                        <a:t>, trading and bank account).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endParaRPr lang="en-IN"/>
                    </a:p>
                  </a:txBody>
                  <a:tcPr/>
                </a:tc>
                <a:extLst>
                  <a:ext uri="{0D108BD9-81ED-4DB2-BD59-A6C34878D82A}">
                    <a16:rowId xmlns:a16="http://schemas.microsoft.com/office/drawing/2014/main" val="1391767289"/>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249809225"/>
              </p:ext>
            </p:extLst>
          </p:nvPr>
        </p:nvGraphicFramePr>
        <p:xfrm>
          <a:off x="661851" y="4503906"/>
          <a:ext cx="8765177" cy="1689312"/>
        </p:xfrm>
        <a:graphic>
          <a:graphicData uri="http://schemas.openxmlformats.org/drawingml/2006/table">
            <a:tbl>
              <a:tblPr firstRow="1" bandRow="1">
                <a:tableStyleId>{5C22544A-7EE6-4342-B048-85BDC9FD1C3A}</a:tableStyleId>
              </a:tblPr>
              <a:tblGrid>
                <a:gridCol w="2663265">
                  <a:extLst>
                    <a:ext uri="{9D8B030D-6E8A-4147-A177-3AD203B41FA5}">
                      <a16:colId xmlns:a16="http://schemas.microsoft.com/office/drawing/2014/main" val="2890105589"/>
                    </a:ext>
                  </a:extLst>
                </a:gridCol>
                <a:gridCol w="6101912">
                  <a:extLst>
                    <a:ext uri="{9D8B030D-6E8A-4147-A177-3AD203B41FA5}">
                      <a16:colId xmlns:a16="http://schemas.microsoft.com/office/drawing/2014/main" val="3246656878"/>
                    </a:ext>
                  </a:extLst>
                </a:gridCol>
              </a:tblGrid>
              <a:tr h="395098">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bg1"/>
                          </a:solidFill>
                        </a:rPr>
                        <a:t>OFFLINE MODE and ONLINE MODE</a:t>
                      </a:r>
                      <a:endParaRPr lang="en-IN"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hMerge="1">
                  <a:txBody>
                    <a:bodyPr/>
                    <a:lstStyle/>
                    <a:p>
                      <a:endParaRPr lang="en-IN"/>
                    </a:p>
                  </a:txBody>
                  <a:tcPr/>
                </a:tc>
                <a:extLst>
                  <a:ext uri="{0D108BD9-81ED-4DB2-BD59-A6C34878D82A}">
                    <a16:rowId xmlns:a16="http://schemas.microsoft.com/office/drawing/2014/main" val="2812282099"/>
                  </a:ext>
                </a:extLst>
              </a:tr>
              <a:tr h="1294214">
                <a:tc>
                  <a:txBody>
                    <a:bodyPr/>
                    <a:lstStyle/>
                    <a:p>
                      <a:pPr algn="ctr"/>
                      <a:endParaRPr lang="en-US" dirty="0"/>
                    </a:p>
                    <a:p>
                      <a:pPr algn="ctr"/>
                      <a:r>
                        <a:rPr lang="en-US" b="1" dirty="0"/>
                        <a:t>Filled Form</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285750" indent="-285750" algn="just">
                        <a:buFontTx/>
                        <a:buChar char="-"/>
                      </a:pPr>
                      <a:r>
                        <a:rPr lang="en-US" sz="1600" dirty="0"/>
                        <a:t>To open a </a:t>
                      </a:r>
                      <a:r>
                        <a:rPr lang="en-US" sz="1600" dirty="0" err="1"/>
                        <a:t>Demat</a:t>
                      </a:r>
                      <a:r>
                        <a:rPr lang="en-US" sz="1600" dirty="0"/>
                        <a:t> Account first.</a:t>
                      </a:r>
                    </a:p>
                    <a:p>
                      <a:pPr marL="285750" indent="-285750" algn="just">
                        <a:buFontTx/>
                        <a:buChar char="-"/>
                      </a:pPr>
                      <a:r>
                        <a:rPr lang="en-US" sz="1600" dirty="0"/>
                        <a:t>Investors may obtain Application</a:t>
                      </a:r>
                      <a:r>
                        <a:rPr lang="en-US" sz="1600" baseline="0" dirty="0"/>
                        <a:t> Form from Stock Broker/ Sponsor Bank/ Exchange Website.</a:t>
                      </a:r>
                    </a:p>
                    <a:p>
                      <a:pPr marL="285750" indent="-285750" algn="just">
                        <a:buFontTx/>
                        <a:buChar char="-"/>
                      </a:pPr>
                      <a:r>
                        <a:rPr lang="en-US" sz="1600" baseline="0" dirty="0"/>
                        <a:t>Form submitted to Stock Broker/ Sponsor Bank.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714416172"/>
                  </a:ext>
                </a:extLst>
              </a:tr>
            </a:tbl>
          </a:graphicData>
        </a:graphic>
      </p:graphicFrame>
      <p:sp>
        <p:nvSpPr>
          <p:cNvPr id="8"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0" strike="noStrike" spc="-1" dirty="0">
                <a:solidFill>
                  <a:schemeClr val="bg1"/>
                </a:solidFill>
                <a:latin typeface="Arial"/>
              </a:rPr>
              <a:t>11</a:t>
            </a:r>
            <a:endParaRPr lang="en-IN" sz="1000" b="0" strike="noStrike" spc="-1" dirty="0">
              <a:solidFill>
                <a:schemeClr val="bg1"/>
              </a:solidFill>
              <a:latin typeface="Arial"/>
            </a:endParaRPr>
          </a:p>
        </p:txBody>
      </p:sp>
      <p:pic>
        <p:nvPicPr>
          <p:cNvPr id="9" name="Picture 3"/>
          <p:cNvPicPr/>
          <p:nvPr/>
        </p:nvPicPr>
        <p:blipFill>
          <a:blip r:embed="rId2"/>
          <a:stretch/>
        </p:blipFill>
        <p:spPr>
          <a:xfrm>
            <a:off x="0" y="27180"/>
            <a:ext cx="1029600" cy="803880"/>
          </a:xfrm>
          <a:prstGeom prst="rect">
            <a:avLst/>
          </a:prstGeom>
          <a:ln>
            <a:noFill/>
          </a:ln>
        </p:spPr>
      </p:pic>
    </p:spTree>
    <p:extLst>
      <p:ext uri="{BB962C8B-B14F-4D97-AF65-F5344CB8AC3E}">
        <p14:creationId xmlns:p14="http://schemas.microsoft.com/office/powerpoint/2010/main" val="2383807090"/>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CustomShape 1"/>
          <p:cNvSpPr/>
          <p:nvPr/>
        </p:nvSpPr>
        <p:spPr>
          <a:xfrm>
            <a:off x="-221880" y="-51831"/>
            <a:ext cx="10127880" cy="748080"/>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nchor="b"/>
          <a:lstStyle/>
          <a:p>
            <a:pPr algn="ctr">
              <a:lnSpc>
                <a:spcPct val="90000"/>
              </a:lnSpc>
            </a:pPr>
            <a:r>
              <a:rPr lang="en-US" sz="2800" b="1" spc="-1" dirty="0">
                <a:solidFill>
                  <a:srgbClr val="000000"/>
                </a:solidFill>
                <a:ea typeface="Arial"/>
              </a:rPr>
              <a:t>How to apply in Public Issue?</a:t>
            </a:r>
          </a:p>
        </p:txBody>
      </p:sp>
      <p:sp>
        <p:nvSpPr>
          <p:cNvPr id="7" name="Content Placeholder 3"/>
          <p:cNvSpPr txBox="1">
            <a:spLocks/>
          </p:cNvSpPr>
          <p:nvPr/>
        </p:nvSpPr>
        <p:spPr>
          <a:xfrm>
            <a:off x="332820" y="985527"/>
            <a:ext cx="8686800" cy="4818185"/>
          </a:xfrm>
          <a:prstGeom prst="rect">
            <a:avLst/>
          </a:prstGeom>
        </p:spPr>
        <p:txBody>
          <a:bodyPr lIns="0" tIns="0" rIns="0" bIns="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74320" lvl="2" indent="0" algn="just">
              <a:spcBef>
                <a:spcPts val="700"/>
              </a:spcBef>
              <a:buSzPct val="60000"/>
              <a:buFont typeface="Arial" panose="020B0604020202020204" pitchFamily="34" charset="0"/>
              <a:buNone/>
            </a:pPr>
            <a:endParaRPr lang="en-IN" sz="1600" b="1" u="sng" dirty="0">
              <a:latin typeface="Arial" panose="020B0604020202020204" pitchFamily="34" charset="0"/>
              <a:cs typeface="Arial" panose="020B0604020202020204" pitchFamily="34" charset="0"/>
            </a:endParaRPr>
          </a:p>
          <a:p>
            <a:pPr marL="274320" lvl="2" indent="0" algn="just">
              <a:spcBef>
                <a:spcPts val="700"/>
              </a:spcBef>
              <a:buSzPct val="60000"/>
              <a:buFont typeface="Arial" panose="020B0604020202020204" pitchFamily="34" charset="0"/>
              <a:buNone/>
            </a:pPr>
            <a:endParaRPr lang="en-IN" sz="1600" b="1" u="sng" dirty="0">
              <a:latin typeface="Arial" panose="020B0604020202020204" pitchFamily="34" charset="0"/>
              <a:cs typeface="Arial" panose="020B0604020202020204" pitchFamily="34" charset="0"/>
            </a:endParaRPr>
          </a:p>
          <a:p>
            <a:pPr marL="274320" lvl="2" indent="0" algn="just">
              <a:spcBef>
                <a:spcPts val="700"/>
              </a:spcBef>
              <a:buSzPct val="60000"/>
              <a:buFont typeface="Arial" panose="020B0604020202020204" pitchFamily="34" charset="0"/>
              <a:buNone/>
            </a:pPr>
            <a:endParaRPr lang="en-IN" sz="1600" b="1" u="sng" dirty="0">
              <a:latin typeface="Arial" panose="020B0604020202020204" pitchFamily="34" charset="0"/>
              <a:cs typeface="Arial" panose="020B0604020202020204" pitchFamily="34" charset="0"/>
            </a:endParaRPr>
          </a:p>
          <a:p>
            <a:pPr marL="274320" lvl="2" indent="0" algn="just">
              <a:spcBef>
                <a:spcPts val="700"/>
              </a:spcBef>
              <a:buSzPct val="60000"/>
              <a:buFont typeface="Arial" panose="020B0604020202020204" pitchFamily="34" charset="0"/>
              <a:buNone/>
            </a:pPr>
            <a:endParaRPr lang="en-IN" sz="1600" b="1" u="sng" dirty="0">
              <a:latin typeface="Arial" panose="020B0604020202020204" pitchFamily="34" charset="0"/>
              <a:cs typeface="Arial" panose="020B0604020202020204" pitchFamily="34" charset="0"/>
            </a:endParaRPr>
          </a:p>
          <a:p>
            <a:pPr marL="274320" lvl="2" indent="0" algn="just">
              <a:spcBef>
                <a:spcPts val="700"/>
              </a:spcBef>
              <a:buSzPct val="60000"/>
              <a:buFont typeface="Arial" panose="020B0604020202020204" pitchFamily="34" charset="0"/>
              <a:buNone/>
            </a:pPr>
            <a:endParaRPr lang="en-IN" sz="1600" b="1" u="sng" dirty="0">
              <a:latin typeface="Arial" panose="020B0604020202020204" pitchFamily="34" charset="0"/>
              <a:cs typeface="Arial" panose="020B0604020202020204" pitchFamily="34" charset="0"/>
            </a:endParaRPr>
          </a:p>
          <a:p>
            <a:pPr marL="274320" lvl="2" indent="0" algn="just">
              <a:spcBef>
                <a:spcPts val="700"/>
              </a:spcBef>
              <a:buSzPct val="60000"/>
              <a:buFont typeface="Arial" panose="020B0604020202020204" pitchFamily="34" charset="0"/>
              <a:buNone/>
            </a:pPr>
            <a:endParaRPr lang="en-IN" sz="1500" dirty="0">
              <a:latin typeface="Arial" panose="020B0604020202020204" pitchFamily="34" charset="0"/>
              <a:cs typeface="Arial" panose="020B0604020202020204" pitchFamily="34" charset="0"/>
            </a:endParaRPr>
          </a:p>
          <a:p>
            <a:pPr marL="274320" lvl="2" indent="0" algn="just">
              <a:spcBef>
                <a:spcPts val="700"/>
              </a:spcBef>
              <a:buSzPct val="60000"/>
              <a:buFont typeface="Arial" panose="020B0604020202020204" pitchFamily="34" charset="0"/>
              <a:buNone/>
            </a:pPr>
            <a:endParaRPr lang="en-IN" sz="1500" dirty="0">
              <a:latin typeface="Arial" panose="020B0604020202020204" pitchFamily="34" charset="0"/>
              <a:cs typeface="Arial" panose="020B0604020202020204" pitchFamily="34" charset="0"/>
            </a:endParaRPr>
          </a:p>
          <a:p>
            <a:pPr marL="274320" lvl="2" indent="0" algn="just">
              <a:spcBef>
                <a:spcPts val="700"/>
              </a:spcBef>
              <a:buSzPct val="60000"/>
              <a:buFont typeface="Arial" panose="020B0604020202020204" pitchFamily="34" charset="0"/>
              <a:buNone/>
            </a:pPr>
            <a:endParaRPr lang="en-IN" sz="1500" dirty="0">
              <a:latin typeface="Arial" panose="020B0604020202020204" pitchFamily="34" charset="0"/>
              <a:cs typeface="Arial" panose="020B0604020202020204" pitchFamily="34" charset="0"/>
            </a:endParaRPr>
          </a:p>
          <a:p>
            <a:pPr marL="274320" lvl="2" indent="0" algn="just">
              <a:spcBef>
                <a:spcPts val="700"/>
              </a:spcBef>
              <a:buSzPct val="60000"/>
              <a:buFont typeface="Arial" panose="020B0604020202020204" pitchFamily="34" charset="0"/>
              <a:buNone/>
            </a:pPr>
            <a:endParaRPr lang="en-IN" sz="1500" dirty="0">
              <a:latin typeface="Arial" panose="020B0604020202020204" pitchFamily="34" charset="0"/>
              <a:cs typeface="Arial" panose="020B0604020202020204" pitchFamily="34" charset="0"/>
            </a:endParaRPr>
          </a:p>
          <a:p>
            <a:pPr marL="274320" lvl="2" indent="0" algn="just">
              <a:spcBef>
                <a:spcPts val="700"/>
              </a:spcBef>
              <a:buSzPct val="60000"/>
              <a:buFont typeface="Arial" panose="020B0604020202020204" pitchFamily="34" charset="0"/>
              <a:buNone/>
            </a:pPr>
            <a:endParaRPr lang="en-IN" sz="1500" dirty="0">
              <a:latin typeface="Arial" panose="020B0604020202020204" pitchFamily="34" charset="0"/>
              <a:cs typeface="Arial" panose="020B0604020202020204" pitchFamily="34" charset="0"/>
            </a:endParaRPr>
          </a:p>
          <a:p>
            <a:pPr marL="457200" lvl="3" indent="0" algn="just">
              <a:spcBef>
                <a:spcPts val="700"/>
              </a:spcBef>
              <a:buSzPct val="60000"/>
              <a:buFont typeface="Arial" panose="020B0604020202020204" pitchFamily="34" charset="0"/>
              <a:buNone/>
            </a:pPr>
            <a:endParaRPr lang="en-US" sz="1500" dirty="0">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344729649"/>
              </p:ext>
            </p:extLst>
          </p:nvPr>
        </p:nvGraphicFramePr>
        <p:xfrm>
          <a:off x="645583" y="3032155"/>
          <a:ext cx="8765177" cy="3124115"/>
        </p:xfrm>
        <a:graphic>
          <a:graphicData uri="http://schemas.openxmlformats.org/drawingml/2006/table">
            <a:tbl>
              <a:tblPr firstRow="1" bandRow="1">
                <a:tableStyleId>{5C22544A-7EE6-4342-B048-85BDC9FD1C3A}</a:tableStyleId>
              </a:tblPr>
              <a:tblGrid>
                <a:gridCol w="2663265">
                  <a:extLst>
                    <a:ext uri="{9D8B030D-6E8A-4147-A177-3AD203B41FA5}">
                      <a16:colId xmlns:a16="http://schemas.microsoft.com/office/drawing/2014/main" val="2890105589"/>
                    </a:ext>
                  </a:extLst>
                </a:gridCol>
                <a:gridCol w="1037878">
                  <a:extLst>
                    <a:ext uri="{9D8B030D-6E8A-4147-A177-3AD203B41FA5}">
                      <a16:colId xmlns:a16="http://schemas.microsoft.com/office/drawing/2014/main" val="3246656878"/>
                    </a:ext>
                  </a:extLst>
                </a:gridCol>
                <a:gridCol w="5064034">
                  <a:extLst>
                    <a:ext uri="{9D8B030D-6E8A-4147-A177-3AD203B41FA5}">
                      <a16:colId xmlns:a16="http://schemas.microsoft.com/office/drawing/2014/main" val="2189161147"/>
                    </a:ext>
                  </a:extLst>
                </a:gridCol>
              </a:tblGrid>
              <a:tr h="274384">
                <a:tc gridSpan="3">
                  <a:txBody>
                    <a:bodyPr/>
                    <a:lstStyle/>
                    <a:p>
                      <a:pPr algn="ctr"/>
                      <a:r>
                        <a:rPr lang="en-IN" dirty="0">
                          <a:solidFill>
                            <a:schemeClr val="bg1"/>
                          </a:solidFill>
                        </a:rPr>
                        <a:t>How to make payment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812282099"/>
                  </a:ext>
                </a:extLst>
              </a:tr>
              <a:tr h="983209">
                <a:tc>
                  <a:txBody>
                    <a:bodyPr/>
                    <a:lstStyle/>
                    <a:p>
                      <a:pPr algn="ctr"/>
                      <a:endParaRPr lang="en-US" b="1" dirty="0"/>
                    </a:p>
                    <a:p>
                      <a:pPr algn="ctr"/>
                      <a:r>
                        <a:rPr lang="en-US" b="1" dirty="0"/>
                        <a:t>ASBA</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gridSpan="2">
                  <a:txBody>
                    <a:bodyPr/>
                    <a:lstStyle/>
                    <a:p>
                      <a:pPr marL="285750" indent="-285750" algn="just">
                        <a:buFontTx/>
                        <a:buChar char="-"/>
                      </a:pPr>
                      <a:r>
                        <a:rPr lang="en-US" sz="1600" dirty="0"/>
                        <a:t>Application Supported by Blocked</a:t>
                      </a:r>
                      <a:r>
                        <a:rPr lang="en-US" sz="1600" baseline="0" dirty="0"/>
                        <a:t> Amount.</a:t>
                      </a:r>
                    </a:p>
                    <a:p>
                      <a:pPr marL="285750" indent="-285750" algn="just">
                        <a:buFontTx/>
                        <a:buChar char="-"/>
                      </a:pPr>
                      <a:r>
                        <a:rPr lang="en-US" sz="1600" baseline="0" dirty="0"/>
                        <a:t>Facility provided by Self Certified Syndicate Banks (SCSCBs)</a:t>
                      </a:r>
                    </a:p>
                    <a:p>
                      <a:pPr marL="285750" indent="-285750" algn="just">
                        <a:buFontTx/>
                        <a:buChar char="-"/>
                      </a:pPr>
                      <a:r>
                        <a:rPr lang="en-US" sz="1600" baseline="0" dirty="0"/>
                        <a:t>Full Bid Amount blocked in the bank account of the bidder.</a:t>
                      </a:r>
                      <a:endParaRPr lang="en-US"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endParaRPr lang="en-IN"/>
                    </a:p>
                  </a:txBody>
                  <a:tcPr/>
                </a:tc>
                <a:extLst>
                  <a:ext uri="{0D108BD9-81ED-4DB2-BD59-A6C34878D82A}">
                    <a16:rowId xmlns:a16="http://schemas.microsoft.com/office/drawing/2014/main" val="2714416172"/>
                  </a:ext>
                </a:extLst>
              </a:tr>
              <a:tr h="860746">
                <a:tc rowSpan="2">
                  <a:txBody>
                    <a:bodyPr/>
                    <a:lstStyle/>
                    <a:p>
                      <a:pPr algn="ctr"/>
                      <a:endParaRPr lang="en-US" b="1" dirty="0"/>
                    </a:p>
                    <a:p>
                      <a:pPr algn="ctr"/>
                      <a:r>
                        <a:rPr lang="en-US" b="1" dirty="0"/>
                        <a:t>UPI in</a:t>
                      </a:r>
                      <a:r>
                        <a:rPr lang="en-US" b="1" baseline="0" dirty="0"/>
                        <a:t> ASBA</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285750" indent="-285750" algn="just">
                        <a:buFontTx/>
                        <a:buChar char="-"/>
                      </a:pPr>
                      <a:r>
                        <a:rPr lang="en-US" sz="1600" dirty="0"/>
                        <a:t>For </a:t>
                      </a:r>
                      <a:r>
                        <a:rPr lang="en-US" sz="1600" dirty="0">
                          <a:sym typeface="Wingdings" panose="05000000000000000000" pitchFamily="2" charset="2"/>
                        </a:rPr>
                        <a:t></a:t>
                      </a:r>
                      <a:endParaRPr lang="en-IN"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4">
                        <a:lumMod val="20000"/>
                        <a:lumOff val="80000"/>
                      </a:schemeClr>
                    </a:solidFill>
                  </a:tcPr>
                </a:tc>
                <a:tc>
                  <a:txBody>
                    <a:bodyPr/>
                    <a:lstStyle/>
                    <a:p>
                      <a:pPr marL="342900" indent="-342900" algn="just">
                        <a:buFontTx/>
                        <a:buAutoNum type="alphaLcParenR"/>
                      </a:pPr>
                      <a:r>
                        <a:rPr lang="en-US" sz="1600" dirty="0"/>
                        <a:t>Retail Individual Investors.</a:t>
                      </a:r>
                    </a:p>
                    <a:p>
                      <a:pPr marL="342900" indent="-342900" algn="just">
                        <a:buFontTx/>
                        <a:buAutoNum type="alphaLcParenR"/>
                      </a:pPr>
                      <a:r>
                        <a:rPr lang="en-US" sz="1600" dirty="0">
                          <a:sym typeface="Wingdings" panose="05000000000000000000" pitchFamily="2" charset="2"/>
                        </a:rPr>
                        <a:t>Bidding for retail investors reserved </a:t>
                      </a:r>
                      <a:r>
                        <a:rPr lang="en-US" sz="1600" baseline="0" dirty="0">
                          <a:sym typeface="Wingdings" panose="05000000000000000000" pitchFamily="2" charset="2"/>
                        </a:rPr>
                        <a:t>up to Rs.2,00,000/-</a:t>
                      </a:r>
                      <a:r>
                        <a:rPr lang="en-IN" sz="1600" baseline="0" dirty="0">
                          <a:sym typeface="Wingdings" panose="05000000000000000000" pitchFamily="2" charset="2"/>
                        </a:rPr>
                        <a:t>.</a:t>
                      </a:r>
                      <a:endParaRPr lang="en-IN" sz="16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3947899170"/>
                  </a:ext>
                </a:extLst>
              </a:tr>
              <a:tr h="292915">
                <a:tc vMerge="1">
                  <a:txBody>
                    <a:bodyPr/>
                    <a:lstStyle/>
                    <a:p>
                      <a:endParaRPr lang="en-IN"/>
                    </a:p>
                  </a:txBody>
                  <a:tcPr/>
                </a:tc>
                <a:tc gridSpan="2">
                  <a:txBody>
                    <a:bodyPr/>
                    <a:lstStyle/>
                    <a:p>
                      <a:pPr marL="285750" marR="0" indent="-285750" algn="just" defTabSz="914400" rtl="0" eaLnBrk="1" fontAlgn="auto" latinLnBrk="0" hangingPunct="1">
                        <a:lnSpc>
                          <a:spcPct val="100000"/>
                        </a:lnSpc>
                        <a:spcBef>
                          <a:spcPts val="0"/>
                        </a:spcBef>
                        <a:spcAft>
                          <a:spcPts val="0"/>
                        </a:spcAft>
                        <a:buClrTx/>
                        <a:buSzTx/>
                        <a:buFontTx/>
                        <a:buChar char="-"/>
                        <a:tabLst/>
                        <a:defRPr/>
                      </a:pPr>
                      <a:r>
                        <a:rPr lang="en-US" sz="1600" kern="1200" baseline="0" dirty="0">
                          <a:solidFill>
                            <a:schemeClr val="dk1"/>
                          </a:solidFill>
                          <a:latin typeface="+mn-lt"/>
                          <a:ea typeface="+mn-ea"/>
                          <a:cs typeface="+mn-cs"/>
                        </a:rPr>
                        <a:t>Application via UPI facility of Sponsor Bank.</a:t>
                      </a:r>
                      <a:endParaRPr lang="en-IN" sz="1800" kern="1200"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hMerge="1">
                  <a:txBody>
                    <a:bodyPr/>
                    <a:lstStyle/>
                    <a:p>
                      <a:endParaRPr lang="en-IN"/>
                    </a:p>
                  </a:txBody>
                  <a:tcPr/>
                </a:tc>
                <a:extLst>
                  <a:ext uri="{0D108BD9-81ED-4DB2-BD59-A6C34878D82A}">
                    <a16:rowId xmlns:a16="http://schemas.microsoft.com/office/drawing/2014/main" val="2015527979"/>
                  </a:ext>
                </a:extLst>
              </a:tr>
              <a:tr h="434441">
                <a:tc>
                  <a:txBody>
                    <a:bodyPr/>
                    <a:lstStyle/>
                    <a:p>
                      <a:pPr algn="ctr"/>
                      <a:r>
                        <a:rPr lang="en-US" b="1" dirty="0"/>
                        <a:t>3-in-1 Account</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gridSpan="2">
                  <a:txBody>
                    <a:bodyPr/>
                    <a:lstStyle/>
                    <a:p>
                      <a:pPr marL="285750" indent="-285750" algn="just">
                        <a:buFontTx/>
                        <a:buChar char="-"/>
                      </a:pPr>
                      <a:r>
                        <a:rPr lang="en-US" sz="1600" dirty="0"/>
                        <a:t>Applying in IPO through 3-in-1 account (</a:t>
                      </a:r>
                      <a:r>
                        <a:rPr lang="en-US" sz="1600" dirty="0" err="1"/>
                        <a:t>demat</a:t>
                      </a:r>
                      <a:r>
                        <a:rPr lang="en-US" sz="1600" dirty="0"/>
                        <a:t>, trading and bank account).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endParaRPr lang="en-IN"/>
                    </a:p>
                  </a:txBody>
                  <a:tcPr/>
                </a:tc>
                <a:extLst>
                  <a:ext uri="{0D108BD9-81ED-4DB2-BD59-A6C34878D82A}">
                    <a16:rowId xmlns:a16="http://schemas.microsoft.com/office/drawing/2014/main" val="1391767289"/>
                  </a:ext>
                </a:extLst>
              </a:tr>
            </a:tbl>
          </a:graphicData>
        </a:graphic>
      </p:graphicFrame>
      <p:sp>
        <p:nvSpPr>
          <p:cNvPr id="8"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0" strike="noStrike" spc="-1" dirty="0">
                <a:solidFill>
                  <a:schemeClr val="bg1"/>
                </a:solidFill>
                <a:latin typeface="Arial"/>
              </a:rPr>
              <a:t>11</a:t>
            </a:r>
            <a:endParaRPr lang="en-IN" sz="1000" b="0" strike="noStrike" spc="-1" dirty="0">
              <a:solidFill>
                <a:schemeClr val="bg1"/>
              </a:solidFill>
              <a:latin typeface="Arial"/>
            </a:endParaRPr>
          </a:p>
        </p:txBody>
      </p:sp>
      <p:pic>
        <p:nvPicPr>
          <p:cNvPr id="9" name="Picture 3"/>
          <p:cNvPicPr/>
          <p:nvPr/>
        </p:nvPicPr>
        <p:blipFill>
          <a:blip r:embed="rId2"/>
          <a:stretch/>
        </p:blipFill>
        <p:spPr>
          <a:xfrm>
            <a:off x="0" y="27180"/>
            <a:ext cx="1029600" cy="803880"/>
          </a:xfrm>
          <a:prstGeom prst="rect">
            <a:avLst/>
          </a:prstGeom>
          <a:ln>
            <a:noFill/>
          </a:ln>
        </p:spPr>
      </p:pic>
      <p:pic>
        <p:nvPicPr>
          <p:cNvPr id="3" name="Picture 2"/>
          <p:cNvPicPr>
            <a:picLocks noChangeAspect="1"/>
          </p:cNvPicPr>
          <p:nvPr/>
        </p:nvPicPr>
        <p:blipFill>
          <a:blip r:embed="rId3"/>
          <a:stretch>
            <a:fillRect/>
          </a:stretch>
        </p:blipFill>
        <p:spPr>
          <a:xfrm>
            <a:off x="619566" y="1130066"/>
            <a:ext cx="8791194" cy="1743607"/>
          </a:xfrm>
          <a:prstGeom prst="rect">
            <a:avLst/>
          </a:prstGeom>
        </p:spPr>
      </p:pic>
    </p:spTree>
    <p:extLst>
      <p:ext uri="{BB962C8B-B14F-4D97-AF65-F5344CB8AC3E}">
        <p14:creationId xmlns:p14="http://schemas.microsoft.com/office/powerpoint/2010/main" val="890543680"/>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CustomShape 1"/>
          <p:cNvSpPr/>
          <p:nvPr/>
        </p:nvSpPr>
        <p:spPr>
          <a:xfrm>
            <a:off x="-221880" y="0"/>
            <a:ext cx="10127880" cy="748080"/>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nchor="b"/>
          <a:lstStyle/>
          <a:p>
            <a:pPr algn="ctr">
              <a:lnSpc>
                <a:spcPct val="90000"/>
              </a:lnSpc>
            </a:pPr>
            <a:r>
              <a:rPr lang="en-US" sz="2800" b="1" spc="-1" dirty="0">
                <a:solidFill>
                  <a:srgbClr val="000000"/>
                </a:solidFill>
                <a:ea typeface="Arial"/>
              </a:rPr>
              <a:t>Rights of a Shareholder</a:t>
            </a:r>
          </a:p>
        </p:txBody>
      </p:sp>
      <p:sp>
        <p:nvSpPr>
          <p:cNvPr id="8" name="TextBox 7">
            <a:extLst>
              <a:ext uri="{FF2B5EF4-FFF2-40B4-BE49-F238E27FC236}">
                <a16:creationId xmlns:a16="http://schemas.microsoft.com/office/drawing/2014/main" id="{6B98D0A9-6CE5-4B60-A5A4-820DF4C5E2F0}"/>
              </a:ext>
            </a:extLst>
          </p:cNvPr>
          <p:cNvSpPr txBox="1"/>
          <p:nvPr/>
        </p:nvSpPr>
        <p:spPr>
          <a:xfrm>
            <a:off x="485220" y="1089678"/>
            <a:ext cx="8382000" cy="4401205"/>
          </a:xfrm>
          <a:prstGeom prst="rect">
            <a:avLst/>
          </a:prstGeom>
          <a:noFill/>
        </p:spPr>
        <p:txBody>
          <a:bodyPr wrap="square">
            <a:spAutoFit/>
          </a:bodyPr>
          <a:lstStyle/>
          <a:p>
            <a:pPr marL="285750" indent="-285750" algn="just">
              <a:buFont typeface="Arial" panose="020B0604020202020204" pitchFamily="34" charset="0"/>
              <a:buChar char="•"/>
            </a:pPr>
            <a:r>
              <a:rPr lang="en-IN" sz="2000" dirty="0"/>
              <a:t>Part-owner of the company.</a:t>
            </a:r>
          </a:p>
          <a:p>
            <a:pPr marL="285750" indent="-285750" algn="just">
              <a:buFont typeface="Arial" panose="020B0604020202020204" pitchFamily="34" charset="0"/>
              <a:buChar char="•"/>
            </a:pPr>
            <a:endParaRPr lang="en-US" sz="2000" dirty="0"/>
          </a:p>
          <a:p>
            <a:pPr marL="285750" indent="-285750" algn="just">
              <a:buFont typeface="Arial" panose="020B0604020202020204" pitchFamily="34" charset="0"/>
              <a:buChar char="•"/>
            </a:pPr>
            <a:r>
              <a:rPr lang="en-US" sz="2000" dirty="0"/>
              <a:t>Right to receive corporate benefits like dividend, whenever declared.</a:t>
            </a:r>
            <a:endParaRPr lang="en-IN" sz="2000" dirty="0"/>
          </a:p>
          <a:p>
            <a:pPr marL="285750" indent="-285750" algn="just">
              <a:buFont typeface="Arial" panose="020B0604020202020204" pitchFamily="34" charset="0"/>
              <a:buChar char="•"/>
            </a:pPr>
            <a:endParaRPr lang="en-IN" sz="2000" dirty="0"/>
          </a:p>
          <a:p>
            <a:pPr marL="285750" indent="-285750" algn="just">
              <a:buFont typeface="Arial" panose="020B0604020202020204" pitchFamily="34" charset="0"/>
              <a:buChar char="•"/>
            </a:pPr>
            <a:r>
              <a:rPr lang="en-IN" sz="2000" dirty="0"/>
              <a:t>Right to receive:</a:t>
            </a:r>
          </a:p>
          <a:p>
            <a:pPr marL="720000" indent="-342900" algn="just">
              <a:buFontTx/>
              <a:buChar char="-"/>
            </a:pPr>
            <a:r>
              <a:rPr lang="en-IN" sz="2000" dirty="0"/>
              <a:t>Annual Reports</a:t>
            </a:r>
          </a:p>
          <a:p>
            <a:pPr marL="720000" indent="-342900" algn="just">
              <a:buFontTx/>
              <a:buChar char="-"/>
            </a:pPr>
            <a:r>
              <a:rPr lang="en-IN" sz="2000" dirty="0"/>
              <a:t>Audited Financial Statements</a:t>
            </a:r>
          </a:p>
          <a:p>
            <a:pPr marL="720000" indent="-342900" algn="just">
              <a:buFontTx/>
              <a:buChar char="-"/>
            </a:pPr>
            <a:r>
              <a:rPr lang="en-IN" sz="2000" dirty="0"/>
              <a:t>Notices of General Meetings and other notices</a:t>
            </a:r>
          </a:p>
          <a:p>
            <a:pPr marL="720000" indent="-342900" algn="just">
              <a:buFontTx/>
              <a:buChar char="-"/>
            </a:pPr>
            <a:r>
              <a:rPr lang="en-IN" sz="2000" dirty="0"/>
              <a:t>Other information disseminated by company.</a:t>
            </a:r>
          </a:p>
          <a:p>
            <a:pPr marL="285750" indent="-285750" algn="just">
              <a:buFont typeface="Arial" panose="020B0604020202020204" pitchFamily="34" charset="0"/>
              <a:buChar char="•"/>
            </a:pPr>
            <a:endParaRPr lang="en-IN" sz="2000" dirty="0"/>
          </a:p>
          <a:p>
            <a:pPr marL="285750" indent="-285750" algn="just">
              <a:buFont typeface="Arial" panose="020B0604020202020204" pitchFamily="34" charset="0"/>
              <a:buChar char="•"/>
            </a:pPr>
            <a:r>
              <a:rPr lang="en-IN" sz="2000" dirty="0"/>
              <a:t>Right to attend company meetings.</a:t>
            </a:r>
          </a:p>
          <a:p>
            <a:pPr marL="285750" indent="-285750" algn="just">
              <a:buFont typeface="Arial" panose="020B0604020202020204" pitchFamily="34" charset="0"/>
              <a:buChar char="•"/>
            </a:pPr>
            <a:endParaRPr lang="en-IN" sz="2000" dirty="0"/>
          </a:p>
          <a:p>
            <a:pPr marL="285750" indent="-285750" algn="just">
              <a:buFont typeface="Arial" panose="020B0604020202020204" pitchFamily="34" charset="0"/>
              <a:buChar char="•"/>
            </a:pPr>
            <a:r>
              <a:rPr lang="en-IN" sz="2000" dirty="0"/>
              <a:t>Right to contribute in key corporate governance decisions through postal ballot/ e-voting.</a:t>
            </a:r>
          </a:p>
        </p:txBody>
      </p:sp>
      <p:sp>
        <p:nvSpPr>
          <p:cNvPr id="5"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1" spc="-1" dirty="0">
                <a:solidFill>
                  <a:srgbClr val="FFFFFF"/>
                </a:solidFill>
                <a:latin typeface="Calibri"/>
              </a:rPr>
              <a:t>12</a:t>
            </a:r>
            <a:endParaRPr lang="en-IN" sz="1000" b="0" strike="noStrike" spc="-1" dirty="0">
              <a:latin typeface="Arial"/>
            </a:endParaRPr>
          </a:p>
        </p:txBody>
      </p:sp>
      <p:pic>
        <p:nvPicPr>
          <p:cNvPr id="6" name="Picture 3"/>
          <p:cNvPicPr/>
          <p:nvPr/>
        </p:nvPicPr>
        <p:blipFill>
          <a:blip r:embed="rId2"/>
          <a:stretch/>
        </p:blipFill>
        <p:spPr>
          <a:xfrm>
            <a:off x="0" y="27180"/>
            <a:ext cx="1029600" cy="803880"/>
          </a:xfrm>
          <a:prstGeom prst="rect">
            <a:avLst/>
          </a:prstGeom>
          <a:ln>
            <a:noFill/>
          </a:ln>
        </p:spPr>
      </p:pic>
    </p:spTree>
    <p:extLst>
      <p:ext uri="{BB962C8B-B14F-4D97-AF65-F5344CB8AC3E}">
        <p14:creationId xmlns:p14="http://schemas.microsoft.com/office/powerpoint/2010/main" val="3398886147"/>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CustomShape 1"/>
          <p:cNvSpPr/>
          <p:nvPr/>
        </p:nvSpPr>
        <p:spPr>
          <a:xfrm>
            <a:off x="-151360" y="82980"/>
            <a:ext cx="10127880" cy="748080"/>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nchor="b"/>
          <a:lstStyle/>
          <a:p>
            <a:pPr algn="ctr">
              <a:lnSpc>
                <a:spcPct val="90000"/>
              </a:lnSpc>
            </a:pPr>
            <a:r>
              <a:rPr lang="en-US" sz="2800" b="1" spc="-1" dirty="0">
                <a:solidFill>
                  <a:srgbClr val="000000"/>
                </a:solidFill>
                <a:ea typeface="Arial"/>
              </a:rPr>
              <a:t>Rights of a Shareholder </a:t>
            </a:r>
          </a:p>
          <a:p>
            <a:pPr algn="ctr">
              <a:lnSpc>
                <a:spcPct val="90000"/>
              </a:lnSpc>
            </a:pPr>
            <a:r>
              <a:rPr lang="en-US" sz="2800" b="1" spc="-1" dirty="0">
                <a:solidFill>
                  <a:srgbClr val="000000"/>
                </a:solidFill>
                <a:ea typeface="Arial"/>
              </a:rPr>
              <a:t>(subject to certain limitations/ restrictions) </a:t>
            </a:r>
          </a:p>
        </p:txBody>
      </p:sp>
      <p:sp>
        <p:nvSpPr>
          <p:cNvPr id="7" name="TextBox 6">
            <a:extLst>
              <a:ext uri="{FF2B5EF4-FFF2-40B4-BE49-F238E27FC236}">
                <a16:creationId xmlns:a16="http://schemas.microsoft.com/office/drawing/2014/main" id="{6B98D0A9-6CE5-4B60-A5A4-820DF4C5E2F0}"/>
              </a:ext>
            </a:extLst>
          </p:cNvPr>
          <p:cNvSpPr txBox="1"/>
          <p:nvPr/>
        </p:nvSpPr>
        <p:spPr>
          <a:xfrm>
            <a:off x="485219" y="1034382"/>
            <a:ext cx="8854723" cy="4708981"/>
          </a:xfrm>
          <a:prstGeom prst="rect">
            <a:avLst/>
          </a:prstGeom>
          <a:noFill/>
        </p:spPr>
        <p:txBody>
          <a:bodyPr wrap="square">
            <a:spAutoFit/>
          </a:bodyPr>
          <a:lstStyle/>
          <a:p>
            <a:pPr marL="285750" indent="-285750" algn="just">
              <a:buFont typeface="Arial" panose="020B0604020202020204" pitchFamily="34" charset="0"/>
              <a:buChar char="•"/>
            </a:pPr>
            <a:r>
              <a:rPr lang="en-IN" sz="2000" dirty="0"/>
              <a:t>Right to:</a:t>
            </a:r>
          </a:p>
          <a:p>
            <a:pPr marL="720000" indent="-342900" algn="just">
              <a:buFontTx/>
              <a:buChar char="-"/>
            </a:pPr>
            <a:r>
              <a:rPr lang="en-IN" sz="2000" dirty="0"/>
              <a:t>Ask questions to the board of directors.</a:t>
            </a:r>
          </a:p>
          <a:p>
            <a:pPr marL="720000" indent="-342900" algn="just">
              <a:buFontTx/>
              <a:buChar char="-"/>
            </a:pPr>
            <a:r>
              <a:rPr lang="en-IN" sz="2000" dirty="0"/>
              <a:t>Place items on the agenda of general meetings.</a:t>
            </a:r>
          </a:p>
          <a:p>
            <a:pPr marL="720000" indent="-342900" algn="just">
              <a:buFontTx/>
              <a:buChar char="-"/>
            </a:pPr>
            <a:r>
              <a:rPr lang="en-IN" sz="2000" dirty="0"/>
              <a:t>Propose resolutions, etc. </a:t>
            </a:r>
          </a:p>
          <a:p>
            <a:pPr marL="285750" indent="-285750" algn="just">
              <a:buFont typeface="Arial" panose="020B0604020202020204" pitchFamily="34" charset="0"/>
              <a:buChar char="•"/>
            </a:pPr>
            <a:endParaRPr lang="en-US" sz="2000" dirty="0"/>
          </a:p>
          <a:p>
            <a:pPr marL="285750" indent="-285750" algn="just">
              <a:buFont typeface="Arial" panose="020B0604020202020204" pitchFamily="34" charset="0"/>
              <a:buChar char="•"/>
            </a:pPr>
            <a:r>
              <a:rPr lang="en-US" sz="2000" dirty="0"/>
              <a:t>Right to participate in matters needing shareholder approval like:</a:t>
            </a:r>
          </a:p>
          <a:p>
            <a:pPr marL="720000" indent="-342900" algn="just">
              <a:buFontTx/>
              <a:buChar char="-"/>
            </a:pPr>
            <a:r>
              <a:rPr lang="en-US" sz="2000" dirty="0"/>
              <a:t>To vote in company proceedings.</a:t>
            </a:r>
          </a:p>
          <a:p>
            <a:pPr marL="720000" indent="-342900" algn="just">
              <a:buFontTx/>
              <a:buChar char="-"/>
            </a:pPr>
            <a:r>
              <a:rPr lang="en-US" sz="2000" dirty="0"/>
              <a:t>To approve mergers &amp; acquisitions, appointment of directors on company board, changing auditors, etc. </a:t>
            </a:r>
            <a:endParaRPr lang="en-IN" sz="2000" dirty="0"/>
          </a:p>
          <a:p>
            <a:pPr marL="285750" indent="-285750" algn="just">
              <a:buFont typeface="Arial" panose="020B0604020202020204" pitchFamily="34" charset="0"/>
              <a:buChar char="•"/>
            </a:pPr>
            <a:endParaRPr lang="en-IN" sz="2000" dirty="0"/>
          </a:p>
          <a:p>
            <a:pPr marL="285750" indent="-285750" algn="just">
              <a:buFont typeface="Arial" panose="020B0604020202020204" pitchFamily="34" charset="0"/>
              <a:buChar char="•"/>
            </a:pPr>
            <a:r>
              <a:rPr lang="en-IN" sz="2000" dirty="0"/>
              <a:t>Right to Inspect company’s statutory books and records.</a:t>
            </a:r>
          </a:p>
          <a:p>
            <a:pPr marL="285750" indent="-285750" algn="just">
              <a:buFont typeface="Arial" panose="020B0604020202020204" pitchFamily="34" charset="0"/>
              <a:buChar char="•"/>
            </a:pPr>
            <a:endParaRPr lang="en-IN" sz="2000" dirty="0"/>
          </a:p>
          <a:p>
            <a:pPr marL="285750" indent="-285750" algn="just">
              <a:buFont typeface="Arial" panose="020B0604020202020204" pitchFamily="34" charset="0"/>
              <a:buChar char="•"/>
            </a:pPr>
            <a:r>
              <a:rPr lang="en-IN" sz="2000" dirty="0"/>
              <a:t>Right to Transfer shares by applicable laws.</a:t>
            </a:r>
          </a:p>
          <a:p>
            <a:pPr marL="285750" indent="-285750" algn="just">
              <a:buFont typeface="Arial" panose="020B0604020202020204" pitchFamily="34" charset="0"/>
              <a:buChar char="•"/>
            </a:pPr>
            <a:endParaRPr lang="en-IN" sz="2000" dirty="0"/>
          </a:p>
          <a:p>
            <a:pPr marL="285750" indent="-285750" algn="just">
              <a:buFont typeface="Arial" panose="020B0604020202020204" pitchFamily="34" charset="0"/>
              <a:buChar char="•"/>
            </a:pPr>
            <a:r>
              <a:rPr lang="en-IN" sz="2000" dirty="0"/>
              <a:t>To raise grievances, if any, against the company (using SCORES, etc.). </a:t>
            </a:r>
          </a:p>
        </p:txBody>
      </p:sp>
      <p:sp>
        <p:nvSpPr>
          <p:cNvPr id="5"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0" strike="noStrike" spc="-1" dirty="0">
                <a:solidFill>
                  <a:schemeClr val="bg1"/>
                </a:solidFill>
                <a:latin typeface="Arial"/>
              </a:rPr>
              <a:t>13</a:t>
            </a:r>
            <a:endParaRPr lang="en-IN" sz="1000" b="0" strike="noStrike" spc="-1" dirty="0">
              <a:solidFill>
                <a:schemeClr val="bg1"/>
              </a:solidFill>
              <a:latin typeface="Arial"/>
            </a:endParaRPr>
          </a:p>
        </p:txBody>
      </p:sp>
      <p:pic>
        <p:nvPicPr>
          <p:cNvPr id="6" name="Picture 3"/>
          <p:cNvPicPr/>
          <p:nvPr/>
        </p:nvPicPr>
        <p:blipFill>
          <a:blip r:embed="rId2"/>
          <a:stretch/>
        </p:blipFill>
        <p:spPr>
          <a:xfrm>
            <a:off x="0" y="27180"/>
            <a:ext cx="1029600" cy="803880"/>
          </a:xfrm>
          <a:prstGeom prst="rect">
            <a:avLst/>
          </a:prstGeom>
          <a:ln>
            <a:noFill/>
          </a:ln>
        </p:spPr>
      </p:pic>
    </p:spTree>
    <p:extLst>
      <p:ext uri="{BB962C8B-B14F-4D97-AF65-F5344CB8AC3E}">
        <p14:creationId xmlns:p14="http://schemas.microsoft.com/office/powerpoint/2010/main" val="167561293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CustomShape 1"/>
          <p:cNvSpPr/>
          <p:nvPr/>
        </p:nvSpPr>
        <p:spPr>
          <a:xfrm>
            <a:off x="148680" y="-40680"/>
            <a:ext cx="10127880" cy="748080"/>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nchor="b"/>
          <a:lstStyle/>
          <a:p>
            <a:pPr algn="ctr">
              <a:lnSpc>
                <a:spcPct val="90000"/>
              </a:lnSpc>
            </a:pPr>
            <a:r>
              <a:rPr lang="en-IN" sz="2800" b="1" strike="noStrike" spc="-1" dirty="0">
                <a:solidFill>
                  <a:srgbClr val="000000"/>
                </a:solidFill>
                <a:latin typeface="Arial"/>
                <a:ea typeface="Arial"/>
              </a:rPr>
              <a:t>SEBI’s recent Investor Protection measures </a:t>
            </a:r>
            <a:endParaRPr lang="en-IN" sz="2800" b="0" strike="noStrike" spc="-1" dirty="0">
              <a:latin typeface="Arial"/>
            </a:endParaRPr>
          </a:p>
        </p:txBody>
      </p:sp>
      <p:sp>
        <p:nvSpPr>
          <p:cNvPr id="190" name="CustomShape 2"/>
          <p:cNvSpPr/>
          <p:nvPr/>
        </p:nvSpPr>
        <p:spPr>
          <a:xfrm>
            <a:off x="270600" y="898920"/>
            <a:ext cx="9591480" cy="5344225"/>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lstStyle/>
          <a:p>
            <a:pPr marL="344340" indent="-342900" algn="just">
              <a:lnSpc>
                <a:spcPct val="80000"/>
              </a:lnSpc>
              <a:spcBef>
                <a:spcPts val="300"/>
              </a:spcBef>
              <a:buFont typeface="Wingdings" panose="05000000000000000000" pitchFamily="2" charset="2"/>
              <a:buChar char="Ø"/>
            </a:pPr>
            <a:endParaRPr lang="en-IN" sz="2000" b="1" strike="noStrike" spc="-1" dirty="0">
              <a:latin typeface="Arial"/>
            </a:endParaRPr>
          </a:p>
          <a:p>
            <a:pPr marL="287190" indent="-285750" algn="just">
              <a:lnSpc>
                <a:spcPct val="80000"/>
              </a:lnSpc>
              <a:spcBef>
                <a:spcPts val="300"/>
              </a:spcBef>
              <a:buFont typeface="Arial" panose="020B0604020202020204" pitchFamily="34" charset="0"/>
              <a:buChar char="•"/>
            </a:pPr>
            <a:endParaRPr lang="en-IN" sz="2000" dirty="0"/>
          </a:p>
          <a:p>
            <a:pPr marL="287190" indent="-285750" algn="just">
              <a:lnSpc>
                <a:spcPct val="80000"/>
              </a:lnSpc>
              <a:spcBef>
                <a:spcPts val="300"/>
              </a:spcBef>
              <a:buFont typeface="Arial" panose="020B0604020202020204" pitchFamily="34" charset="0"/>
              <a:buChar char="•"/>
            </a:pPr>
            <a:endParaRPr lang="en-IN" sz="2000" b="1" spc="-1" dirty="0"/>
          </a:p>
          <a:p>
            <a:pPr marL="1440" algn="just">
              <a:lnSpc>
                <a:spcPct val="80000"/>
              </a:lnSpc>
              <a:spcBef>
                <a:spcPts val="300"/>
              </a:spcBef>
            </a:pPr>
            <a:endParaRPr lang="en-IN" sz="2000" spc="-1" dirty="0"/>
          </a:p>
          <a:p>
            <a:pPr algn="just">
              <a:lnSpc>
                <a:spcPct val="80000"/>
              </a:lnSpc>
              <a:spcBef>
                <a:spcPts val="300"/>
              </a:spcBef>
            </a:pPr>
            <a:endParaRPr lang="en-IN" sz="2000" b="0" strike="noStrike" spc="-1" dirty="0">
              <a:latin typeface="Arial"/>
            </a:endParaRPr>
          </a:p>
        </p:txBody>
      </p:sp>
      <p:graphicFrame>
        <p:nvGraphicFramePr>
          <p:cNvPr id="3" name="Diagram 2"/>
          <p:cNvGraphicFramePr/>
          <p:nvPr>
            <p:extLst>
              <p:ext uri="{D42A27DB-BD31-4B8C-83A1-F6EECF244321}">
                <p14:modId xmlns:p14="http://schemas.microsoft.com/office/powerpoint/2010/main" val="733954304"/>
              </p:ext>
            </p:extLst>
          </p:nvPr>
        </p:nvGraphicFramePr>
        <p:xfrm>
          <a:off x="326571" y="949140"/>
          <a:ext cx="9091749" cy="52940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0" strike="noStrike" spc="-1" dirty="0">
                <a:solidFill>
                  <a:schemeClr val="bg1"/>
                </a:solidFill>
                <a:latin typeface="Arial"/>
              </a:rPr>
              <a:t>14</a:t>
            </a:r>
            <a:endParaRPr lang="en-IN" sz="1000" b="0" strike="noStrike" spc="-1" dirty="0">
              <a:solidFill>
                <a:schemeClr val="bg1"/>
              </a:solidFill>
              <a:latin typeface="Arial"/>
            </a:endParaRPr>
          </a:p>
        </p:txBody>
      </p:sp>
      <p:pic>
        <p:nvPicPr>
          <p:cNvPr id="7" name="Picture 3"/>
          <p:cNvPicPr/>
          <p:nvPr/>
        </p:nvPicPr>
        <p:blipFill>
          <a:blip r:embed="rId7"/>
          <a:stretch/>
        </p:blipFill>
        <p:spPr>
          <a:xfrm>
            <a:off x="0" y="27180"/>
            <a:ext cx="1029600" cy="803880"/>
          </a:xfrm>
          <a:prstGeom prst="rect">
            <a:avLst/>
          </a:prstGeom>
          <a:ln>
            <a:noFill/>
          </a:ln>
        </p:spPr>
      </p:pic>
    </p:spTree>
    <p:extLst>
      <p:ext uri="{BB962C8B-B14F-4D97-AF65-F5344CB8AC3E}">
        <p14:creationId xmlns:p14="http://schemas.microsoft.com/office/powerpoint/2010/main" val="3788160749"/>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descr="http://www.akashassociates.org/content/images/mutualfund.gif"/>
          <p:cNvPicPr>
            <a:picLocks noChangeAspect="1" noChangeArrowheads="1"/>
          </p:cNvPicPr>
          <p:nvPr/>
        </p:nvPicPr>
        <p:blipFill>
          <a:blip r:embed="rId2" cstate="print"/>
          <a:srcRect/>
          <a:stretch>
            <a:fillRect/>
          </a:stretch>
        </p:blipFill>
        <p:spPr bwMode="auto">
          <a:xfrm>
            <a:off x="1828800" y="1097863"/>
            <a:ext cx="6245225" cy="4619316"/>
          </a:xfrm>
          <a:prstGeom prst="rect">
            <a:avLst/>
          </a:prstGeom>
          <a:ln>
            <a:noFill/>
          </a:ln>
          <a:effectLst>
            <a:softEdge rad="112500"/>
          </a:effectLst>
        </p:spPr>
      </p:pic>
      <p:sp>
        <p:nvSpPr>
          <p:cNvPr id="8" name="Title 7"/>
          <p:cNvSpPr>
            <a:spLocks noGrp="1"/>
          </p:cNvSpPr>
          <p:nvPr>
            <p:ph type="title"/>
          </p:nvPr>
        </p:nvSpPr>
        <p:spPr>
          <a:xfrm>
            <a:off x="1371600" y="52380"/>
            <a:ext cx="7501680" cy="753480"/>
          </a:xfrm>
        </p:spPr>
        <p:txBody>
          <a:bodyPr/>
          <a:lstStyle/>
          <a:p>
            <a:pPr algn="ctr" eaLnBrk="1" fontAlgn="auto" hangingPunct="1">
              <a:spcAft>
                <a:spcPts val="0"/>
              </a:spcAft>
              <a:defRPr/>
            </a:pPr>
            <a:r>
              <a:rPr lang="en-US" sz="2800" b="1" dirty="0">
                <a:latin typeface="Arial" panose="020B0604020202020204" pitchFamily="34" charset="0"/>
                <a:cs typeface="Arial" panose="020B0604020202020204" pitchFamily="34" charset="0"/>
              </a:rPr>
              <a:t>What is a Mutual Fund?</a:t>
            </a: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0" strike="noStrike" spc="-1" dirty="0">
                <a:solidFill>
                  <a:schemeClr val="bg1"/>
                </a:solidFill>
                <a:latin typeface="Arial"/>
              </a:rPr>
              <a:t>15</a:t>
            </a:r>
            <a:endParaRPr lang="en-IN" sz="1000" b="0" strike="noStrike" spc="-1" dirty="0">
              <a:solidFill>
                <a:schemeClr val="bg1"/>
              </a:solidFill>
              <a:latin typeface="Arial"/>
            </a:endParaRPr>
          </a:p>
        </p:txBody>
      </p:sp>
      <p:pic>
        <p:nvPicPr>
          <p:cNvPr id="7" name="Picture 3"/>
          <p:cNvPicPr/>
          <p:nvPr/>
        </p:nvPicPr>
        <p:blipFill>
          <a:blip r:embed="rId3"/>
          <a:stretch/>
        </p:blipFill>
        <p:spPr>
          <a:xfrm>
            <a:off x="0" y="27180"/>
            <a:ext cx="1029600" cy="803880"/>
          </a:xfrm>
          <a:prstGeom prst="rect">
            <a:avLst/>
          </a:prstGeom>
          <a:ln>
            <a:noFill/>
          </a:ln>
        </p:spPr>
      </p:pic>
    </p:spTree>
    <p:extLst>
      <p:ext uri="{BB962C8B-B14F-4D97-AF65-F5344CB8AC3E}">
        <p14:creationId xmlns:p14="http://schemas.microsoft.com/office/powerpoint/2010/main" val="4864987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extLst>
              <p:ext uri="{D42A27DB-BD31-4B8C-83A1-F6EECF244321}">
                <p14:modId xmlns:p14="http://schemas.microsoft.com/office/powerpoint/2010/main" val="1412641094"/>
              </p:ext>
            </p:extLst>
          </p:nvPr>
        </p:nvGraphicFramePr>
        <p:xfrm>
          <a:off x="609600" y="1051559"/>
          <a:ext cx="8640960" cy="50279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itle 9"/>
          <p:cNvSpPr>
            <a:spLocks noGrp="1"/>
          </p:cNvSpPr>
          <p:nvPr>
            <p:ph type="title"/>
          </p:nvPr>
        </p:nvSpPr>
        <p:spPr>
          <a:xfrm>
            <a:off x="1422308" y="52380"/>
            <a:ext cx="7501680" cy="753480"/>
          </a:xfrm>
        </p:spPr>
        <p:txBody>
          <a:bodyPr/>
          <a:lstStyle/>
          <a:p>
            <a:pPr algn="ctr" eaLnBrk="1" fontAlgn="auto" hangingPunct="1">
              <a:spcAft>
                <a:spcPts val="0"/>
              </a:spcAft>
              <a:defRPr/>
            </a:pPr>
            <a:r>
              <a:rPr lang="en-US" sz="2800" b="1" dirty="0">
                <a:latin typeface="Arial" panose="020B0604020202020204" pitchFamily="34" charset="0"/>
                <a:cs typeface="Arial" panose="020B0604020202020204" pitchFamily="34" charset="0"/>
              </a:rPr>
              <a:t>Why Mutual Fund?</a:t>
            </a: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0" strike="noStrike" spc="-1" dirty="0">
                <a:solidFill>
                  <a:schemeClr val="bg1"/>
                </a:solidFill>
                <a:latin typeface="Arial"/>
              </a:rPr>
              <a:t>16</a:t>
            </a:r>
            <a:endParaRPr lang="en-IN" sz="1000" b="0" strike="noStrike" spc="-1" dirty="0">
              <a:solidFill>
                <a:schemeClr val="bg1"/>
              </a:solidFill>
              <a:latin typeface="Arial"/>
            </a:endParaRPr>
          </a:p>
        </p:txBody>
      </p:sp>
      <p:pic>
        <p:nvPicPr>
          <p:cNvPr id="7" name="Picture 3"/>
          <p:cNvPicPr/>
          <p:nvPr/>
        </p:nvPicPr>
        <p:blipFill>
          <a:blip r:embed="rId8"/>
          <a:stretch/>
        </p:blipFill>
        <p:spPr>
          <a:xfrm>
            <a:off x="0" y="27180"/>
            <a:ext cx="1029600" cy="803880"/>
          </a:xfrm>
          <a:prstGeom prst="rect">
            <a:avLst/>
          </a:prstGeom>
          <a:ln>
            <a:noFill/>
          </a:ln>
        </p:spPr>
      </p:pic>
    </p:spTree>
    <p:extLst>
      <p:ext uri="{BB962C8B-B14F-4D97-AF65-F5344CB8AC3E}">
        <p14:creationId xmlns:p14="http://schemas.microsoft.com/office/powerpoint/2010/main" val="6389540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952500" y="144480"/>
            <a:ext cx="8953500" cy="533400"/>
          </a:xfrm>
        </p:spPr>
        <p:txBody>
          <a:bodyPr/>
          <a:lstStyle/>
          <a:p>
            <a:pPr algn="ctr" eaLnBrk="1" hangingPunct="1"/>
            <a:r>
              <a:rPr lang="en-US" altLang="en-US" sz="2800" b="1" dirty="0">
                <a:latin typeface="Arial" panose="020B0604020202020204" pitchFamily="34" charset="0"/>
                <a:cs typeface="Arial" panose="020B0604020202020204" pitchFamily="34" charset="0"/>
              </a:rPr>
              <a:t>Major Development and Investor Protection Measures of SEBI</a:t>
            </a:r>
          </a:p>
        </p:txBody>
      </p:sp>
      <p:sp>
        <p:nvSpPr>
          <p:cNvPr id="15362" name="Rectangle 3"/>
          <p:cNvSpPr>
            <a:spLocks noGrp="1" noChangeArrowheads="1"/>
          </p:cNvSpPr>
          <p:nvPr>
            <p:ph idx="4294967295"/>
          </p:nvPr>
        </p:nvSpPr>
        <p:spPr>
          <a:xfrm>
            <a:off x="307976" y="946150"/>
            <a:ext cx="9102724" cy="5378450"/>
          </a:xfrm>
        </p:spPr>
        <p:txBody>
          <a:bodyPr rtlCol="0">
            <a:normAutofit fontScale="92500" lnSpcReduction="10000"/>
          </a:bodyPr>
          <a:lstStyle/>
          <a:p>
            <a:r>
              <a:rPr lang="en-IN" sz="2200" b="1" u="sng" dirty="0">
                <a:latin typeface="Arial" panose="020B0604020202020204" pitchFamily="34" charset="0"/>
                <a:cs typeface="Arial" panose="020B0604020202020204" pitchFamily="34" charset="0"/>
              </a:rPr>
              <a:t>Mutual Funds</a:t>
            </a:r>
          </a:p>
          <a:p>
            <a:endParaRPr lang="en-IN" sz="1600" u="sng" dirty="0">
              <a:latin typeface="Arial" panose="020B0604020202020204" pitchFamily="34" charset="0"/>
              <a:cs typeface="Arial" panose="020B0604020202020204" pitchFamily="34" charset="0"/>
            </a:endParaRPr>
          </a:p>
          <a:p>
            <a:pPr marL="342900" indent="-342900">
              <a:buFont typeface="+mj-lt"/>
              <a:buAutoNum type="alphaLcParenR"/>
            </a:pPr>
            <a:r>
              <a:rPr lang="en-US" sz="1800" dirty="0">
                <a:latin typeface="Arial" panose="020B0604020202020204" pitchFamily="34" charset="0"/>
                <a:cs typeface="Arial" panose="020B0604020202020204" pitchFamily="34" charset="0"/>
              </a:rPr>
              <a:t>Classification of mutual funds into 5 schemes: </a:t>
            </a:r>
          </a:p>
          <a:p>
            <a:pPr marL="684000">
              <a:buFont typeface="Wingdings" panose="05000000000000000000" pitchFamily="2" charset="2"/>
              <a:buChar char="Ø"/>
            </a:pPr>
            <a:r>
              <a:rPr lang="en-US" sz="1800" dirty="0">
                <a:latin typeface="Arial" panose="020B0604020202020204" pitchFamily="34" charset="0"/>
                <a:cs typeface="Arial" panose="020B0604020202020204" pitchFamily="34" charset="0"/>
              </a:rPr>
              <a:t>Equity Schemes</a:t>
            </a:r>
          </a:p>
          <a:p>
            <a:pPr marL="684000">
              <a:buFont typeface="Wingdings" panose="05000000000000000000" pitchFamily="2" charset="2"/>
              <a:buChar char="Ø"/>
            </a:pPr>
            <a:r>
              <a:rPr lang="en-US" sz="1800" dirty="0">
                <a:latin typeface="Arial" panose="020B0604020202020204" pitchFamily="34" charset="0"/>
                <a:cs typeface="Arial" panose="020B0604020202020204" pitchFamily="34" charset="0"/>
              </a:rPr>
              <a:t>Debt Schemes</a:t>
            </a:r>
          </a:p>
          <a:p>
            <a:pPr marL="684000">
              <a:buFont typeface="Wingdings" panose="05000000000000000000" pitchFamily="2" charset="2"/>
              <a:buChar char="Ø"/>
            </a:pPr>
            <a:r>
              <a:rPr lang="en-US" sz="1800" dirty="0">
                <a:latin typeface="Arial" panose="020B0604020202020204" pitchFamily="34" charset="0"/>
                <a:cs typeface="Arial" panose="020B0604020202020204" pitchFamily="34" charset="0"/>
              </a:rPr>
              <a:t>Hybrid Schemes</a:t>
            </a:r>
          </a:p>
          <a:p>
            <a:pPr marL="684000">
              <a:buFont typeface="Wingdings" panose="05000000000000000000" pitchFamily="2" charset="2"/>
              <a:buChar char="Ø"/>
            </a:pPr>
            <a:r>
              <a:rPr lang="en-US" sz="1800" dirty="0">
                <a:latin typeface="Arial" panose="020B0604020202020204" pitchFamily="34" charset="0"/>
                <a:cs typeface="Arial" panose="020B0604020202020204" pitchFamily="34" charset="0"/>
              </a:rPr>
              <a:t>Solution Oriented Schemes </a:t>
            </a:r>
          </a:p>
          <a:p>
            <a:pPr marL="684000">
              <a:buFont typeface="Wingdings" panose="05000000000000000000" pitchFamily="2" charset="2"/>
              <a:buChar char="Ø"/>
            </a:pPr>
            <a:r>
              <a:rPr lang="en-US" sz="1800" dirty="0">
                <a:latin typeface="Arial" panose="020B0604020202020204" pitchFamily="34" charset="0"/>
                <a:cs typeface="Arial" panose="020B0604020202020204" pitchFamily="34" charset="0"/>
              </a:rPr>
              <a:t>Other Schemes.</a:t>
            </a:r>
          </a:p>
          <a:p>
            <a:pPr marL="342900" indent="-342900">
              <a:buFont typeface="+mj-lt"/>
              <a:buAutoNum type="alphaLcParenR"/>
            </a:pPr>
            <a:endParaRPr lang="en-US" sz="1800" dirty="0">
              <a:latin typeface="Arial" panose="020B0604020202020204" pitchFamily="34" charset="0"/>
              <a:cs typeface="Arial" panose="020B0604020202020204" pitchFamily="34" charset="0"/>
            </a:endParaRPr>
          </a:p>
          <a:p>
            <a:pPr marL="342900" indent="-342900">
              <a:buFont typeface="+mj-lt"/>
              <a:buAutoNum type="alphaLcParenR" startAt="2"/>
            </a:pPr>
            <a:r>
              <a:rPr lang="en-US" sz="1800" dirty="0">
                <a:latin typeface="Arial" panose="020B0604020202020204" pitchFamily="34" charset="0"/>
                <a:cs typeface="Arial" panose="020B0604020202020204" pitchFamily="34" charset="0"/>
              </a:rPr>
              <a:t>Product labelling of Mutual Funds as under:</a:t>
            </a:r>
          </a:p>
          <a:p>
            <a:pPr marL="684000" lvl="0" algn="just" eaLnBrk="1" fontAlgn="auto" hangingPunct="1">
              <a:lnSpc>
                <a:spcPct val="90000"/>
              </a:lnSpc>
              <a:spcAft>
                <a:spcPts val="0"/>
              </a:spcAft>
              <a:buFont typeface="Wingdings" panose="05000000000000000000" pitchFamily="2" charset="2"/>
              <a:buChar char="Ø"/>
              <a:defRPr/>
            </a:pPr>
            <a:r>
              <a:rPr lang="en-US" sz="1800" dirty="0">
                <a:latin typeface="Arial" panose="020B0604020202020204" pitchFamily="34" charset="0"/>
                <a:cs typeface="Arial" panose="020B0604020202020204" pitchFamily="34" charset="0"/>
              </a:rPr>
              <a:t>Low - principal at low risk</a:t>
            </a:r>
            <a:endParaRPr lang="en-IN" sz="1800" dirty="0">
              <a:latin typeface="Arial" panose="020B0604020202020204" pitchFamily="34" charset="0"/>
              <a:cs typeface="Arial" panose="020B0604020202020204" pitchFamily="34" charset="0"/>
            </a:endParaRPr>
          </a:p>
          <a:p>
            <a:pPr marL="684000" lvl="0" algn="just" eaLnBrk="1" fontAlgn="auto" hangingPunct="1">
              <a:lnSpc>
                <a:spcPct val="90000"/>
              </a:lnSpc>
              <a:spcAft>
                <a:spcPts val="0"/>
              </a:spcAft>
              <a:buFont typeface="Wingdings" panose="05000000000000000000" pitchFamily="2" charset="2"/>
              <a:buChar char="Ø"/>
              <a:defRPr/>
            </a:pPr>
            <a:r>
              <a:rPr lang="en-US" sz="1800" dirty="0">
                <a:latin typeface="Arial" panose="020B0604020202020204" pitchFamily="34" charset="0"/>
                <a:cs typeface="Arial" panose="020B0604020202020204" pitchFamily="34" charset="0"/>
              </a:rPr>
              <a:t>Low to Moderate - principal at moderately low risk</a:t>
            </a:r>
            <a:endParaRPr lang="en-IN" sz="1800" dirty="0">
              <a:latin typeface="Arial" panose="020B0604020202020204" pitchFamily="34" charset="0"/>
              <a:cs typeface="Arial" panose="020B0604020202020204" pitchFamily="34" charset="0"/>
            </a:endParaRPr>
          </a:p>
          <a:p>
            <a:pPr marL="684000" lvl="0" algn="just" eaLnBrk="1" fontAlgn="auto" hangingPunct="1">
              <a:lnSpc>
                <a:spcPct val="90000"/>
              </a:lnSpc>
              <a:spcAft>
                <a:spcPts val="0"/>
              </a:spcAft>
              <a:buFont typeface="Wingdings" panose="05000000000000000000" pitchFamily="2" charset="2"/>
              <a:buChar char="Ø"/>
              <a:defRPr/>
            </a:pPr>
            <a:r>
              <a:rPr lang="en-US" sz="1800" dirty="0">
                <a:latin typeface="Arial" panose="020B0604020202020204" pitchFamily="34" charset="0"/>
                <a:cs typeface="Arial" panose="020B0604020202020204" pitchFamily="34" charset="0"/>
              </a:rPr>
              <a:t>Moderate - principal at moderate risk</a:t>
            </a:r>
            <a:endParaRPr lang="en-IN" sz="1800" dirty="0">
              <a:latin typeface="Arial" panose="020B0604020202020204" pitchFamily="34" charset="0"/>
              <a:cs typeface="Arial" panose="020B0604020202020204" pitchFamily="34" charset="0"/>
            </a:endParaRPr>
          </a:p>
          <a:p>
            <a:pPr marL="684000" lvl="0" algn="just" eaLnBrk="1" fontAlgn="auto" hangingPunct="1">
              <a:lnSpc>
                <a:spcPct val="90000"/>
              </a:lnSpc>
              <a:spcAft>
                <a:spcPts val="0"/>
              </a:spcAft>
              <a:buFont typeface="Wingdings" panose="05000000000000000000" pitchFamily="2" charset="2"/>
              <a:buChar char="Ø"/>
              <a:defRPr/>
            </a:pPr>
            <a:r>
              <a:rPr lang="en-US" sz="1800" dirty="0">
                <a:latin typeface="Arial" panose="020B0604020202020204" pitchFamily="34" charset="0"/>
                <a:cs typeface="Arial" panose="020B0604020202020204" pitchFamily="34" charset="0"/>
              </a:rPr>
              <a:t>Moderately High - principal at moderately high risk</a:t>
            </a:r>
            <a:endParaRPr lang="en-IN" sz="1800" dirty="0">
              <a:latin typeface="Arial" panose="020B0604020202020204" pitchFamily="34" charset="0"/>
              <a:cs typeface="Arial" panose="020B0604020202020204" pitchFamily="34" charset="0"/>
            </a:endParaRPr>
          </a:p>
          <a:p>
            <a:pPr marL="684000" lvl="0" algn="just" eaLnBrk="1" fontAlgn="auto" hangingPunct="1">
              <a:lnSpc>
                <a:spcPct val="90000"/>
              </a:lnSpc>
              <a:spcAft>
                <a:spcPts val="0"/>
              </a:spcAft>
              <a:buFont typeface="Wingdings" panose="05000000000000000000" pitchFamily="2" charset="2"/>
              <a:buChar char="Ø"/>
              <a:defRPr/>
            </a:pPr>
            <a:r>
              <a:rPr lang="en-US" sz="1800" dirty="0">
                <a:latin typeface="Arial" panose="020B0604020202020204" pitchFamily="34" charset="0"/>
                <a:cs typeface="Arial" panose="020B0604020202020204" pitchFamily="34" charset="0"/>
              </a:rPr>
              <a:t>High - principal at high risk </a:t>
            </a:r>
          </a:p>
          <a:p>
            <a:pPr marL="684000" lvl="0" algn="just" eaLnBrk="1" fontAlgn="auto" hangingPunct="1">
              <a:lnSpc>
                <a:spcPct val="90000"/>
              </a:lnSpc>
              <a:spcAft>
                <a:spcPts val="0"/>
              </a:spcAft>
              <a:buFont typeface="Wingdings" panose="05000000000000000000" pitchFamily="2" charset="2"/>
              <a:buChar char="Ø"/>
              <a:defRPr/>
            </a:pPr>
            <a:r>
              <a:rPr lang="en-US" sz="1800" dirty="0">
                <a:latin typeface="Arial" panose="020B0604020202020204" pitchFamily="34" charset="0"/>
                <a:cs typeface="Arial" panose="020B0604020202020204" pitchFamily="34" charset="0"/>
              </a:rPr>
              <a:t>Very High- Principal at very high risk.</a:t>
            </a:r>
          </a:p>
          <a:p>
            <a:pPr lvl="0">
              <a:buFont typeface="Wingdings" panose="05000000000000000000" pitchFamily="2" charset="2"/>
              <a:buChar char="Ø"/>
            </a:pPr>
            <a:endParaRPr lang="en-IN" sz="1800" dirty="0">
              <a:latin typeface="Arial" panose="020B0604020202020204" pitchFamily="34" charset="0"/>
              <a:cs typeface="Arial" panose="020B0604020202020204" pitchFamily="34" charset="0"/>
            </a:endParaRPr>
          </a:p>
          <a:p>
            <a:pPr algn="just" eaLnBrk="1" fontAlgn="auto" hangingPunct="1">
              <a:lnSpc>
                <a:spcPct val="80000"/>
              </a:lnSpc>
              <a:spcAft>
                <a:spcPts val="0"/>
              </a:spcAft>
              <a:buFont typeface="Wingdings 3" charset="2"/>
              <a:buChar char=""/>
              <a:defRPr/>
            </a:pPr>
            <a:endParaRPr lang="en-US" sz="2200" dirty="0">
              <a:solidFill>
                <a:schemeClr val="tx1">
                  <a:lumMod val="75000"/>
                  <a:lumOff val="25000"/>
                </a:schemeClr>
              </a:solidFill>
            </a:endParaRPr>
          </a:p>
          <a:p>
            <a:pPr algn="just" eaLnBrk="1" fontAlgn="auto" hangingPunct="1">
              <a:lnSpc>
                <a:spcPct val="80000"/>
              </a:lnSpc>
              <a:spcAft>
                <a:spcPts val="0"/>
              </a:spcAft>
              <a:buFont typeface="Wingdings 3" charset="2"/>
              <a:buChar char=""/>
              <a:defRPr/>
            </a:pPr>
            <a:endParaRPr lang="en-US" sz="2200" dirty="0">
              <a:solidFill>
                <a:schemeClr val="tx1">
                  <a:lumMod val="75000"/>
                  <a:lumOff val="25000"/>
                </a:schemeClr>
              </a:solidFill>
            </a:endParaRPr>
          </a:p>
          <a:p>
            <a:pPr marL="0" indent="0" eaLnBrk="1" fontAlgn="auto" hangingPunct="1">
              <a:lnSpc>
                <a:spcPct val="80000"/>
              </a:lnSpc>
              <a:spcAft>
                <a:spcPts val="0"/>
              </a:spcAft>
              <a:buNone/>
              <a:defRPr/>
            </a:pPr>
            <a:endParaRPr lang="en-US" dirty="0">
              <a:solidFill>
                <a:schemeClr val="tx1">
                  <a:lumMod val="75000"/>
                  <a:lumOff val="25000"/>
                </a:schemeClr>
              </a:solidFill>
            </a:endParaRPr>
          </a:p>
        </p:txBody>
      </p:sp>
      <p:pic>
        <p:nvPicPr>
          <p:cNvPr id="6" name="Picture 5"/>
          <p:cNvPicPr/>
          <p:nvPr/>
        </p:nvPicPr>
        <p:blipFill>
          <a:blip r:embed="rId3"/>
          <a:stretch>
            <a:fillRect/>
          </a:stretch>
        </p:blipFill>
        <p:spPr>
          <a:xfrm>
            <a:off x="5987233" y="3635375"/>
            <a:ext cx="3918767" cy="2377440"/>
          </a:xfrm>
          <a:prstGeom prst="rect">
            <a:avLst/>
          </a:prstGeom>
        </p:spPr>
      </p:pic>
      <p:sp>
        <p:nvSpPr>
          <p:cNvPr id="7"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0" strike="noStrike" spc="-1" dirty="0">
                <a:solidFill>
                  <a:schemeClr val="bg1"/>
                </a:solidFill>
                <a:latin typeface="Arial"/>
              </a:rPr>
              <a:t>17</a:t>
            </a:r>
            <a:endParaRPr lang="en-IN" sz="1000" b="0" strike="noStrike" spc="-1" dirty="0">
              <a:solidFill>
                <a:schemeClr val="bg1"/>
              </a:solidFill>
              <a:latin typeface="Arial"/>
            </a:endParaRPr>
          </a:p>
        </p:txBody>
      </p:sp>
      <p:pic>
        <p:nvPicPr>
          <p:cNvPr id="8" name="Picture 3"/>
          <p:cNvPicPr/>
          <p:nvPr/>
        </p:nvPicPr>
        <p:blipFill>
          <a:blip r:embed="rId4"/>
          <a:stretch/>
        </p:blipFill>
        <p:spPr>
          <a:xfrm>
            <a:off x="0" y="27180"/>
            <a:ext cx="1029600" cy="803880"/>
          </a:xfrm>
          <a:prstGeom prst="rect">
            <a:avLst/>
          </a:prstGeom>
          <a:ln>
            <a:noFill/>
          </a:ln>
        </p:spPr>
      </p:pic>
    </p:spTree>
    <p:extLst>
      <p:ext uri="{BB962C8B-B14F-4D97-AF65-F5344CB8AC3E}">
        <p14:creationId xmlns:p14="http://schemas.microsoft.com/office/powerpoint/2010/main" val="3627077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495360" y="92160"/>
            <a:ext cx="891468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p>
            <a:pPr algn="ctr">
              <a:lnSpc>
                <a:spcPct val="93000"/>
              </a:lnSpc>
            </a:pPr>
            <a:r>
              <a:rPr lang="en-IN" sz="2800" b="1" strike="noStrike" spc="-1" dirty="0">
                <a:solidFill>
                  <a:srgbClr val="000000"/>
                </a:solidFill>
                <a:latin typeface="Arial"/>
                <a:ea typeface="Arial"/>
              </a:rPr>
              <a:t>DISCLAIMER</a:t>
            </a:r>
            <a:endParaRPr lang="en-IN" sz="2800" b="0" strike="noStrike" spc="-1" dirty="0">
              <a:latin typeface="Arial"/>
            </a:endParaRPr>
          </a:p>
        </p:txBody>
      </p:sp>
      <p:sp>
        <p:nvSpPr>
          <p:cNvPr id="170" name="CustomShape 2"/>
          <p:cNvSpPr/>
          <p:nvPr/>
        </p:nvSpPr>
        <p:spPr>
          <a:xfrm>
            <a:off x="256320" y="1015740"/>
            <a:ext cx="9153720" cy="518904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lstStyle/>
          <a:p>
            <a:pPr marL="343080" indent="-342360" algn="just">
              <a:lnSpc>
                <a:spcPct val="100000"/>
              </a:lnSpc>
              <a:spcBef>
                <a:spcPts val="1400"/>
              </a:spcBef>
              <a:buClr>
                <a:srgbClr val="000000"/>
              </a:buClr>
              <a:buFont typeface="Wingdings" charset="2"/>
              <a:buChar char=""/>
            </a:pPr>
            <a:r>
              <a:rPr lang="en-US" spc="-1" dirty="0"/>
              <a:t>The information contained in this material is for only educational and awareness purposes related to securities market and shall be used for non-profitable educational and awareness activities for general public.</a:t>
            </a:r>
          </a:p>
          <a:p>
            <a:pPr marL="343080" indent="-342360" algn="just">
              <a:lnSpc>
                <a:spcPct val="100000"/>
              </a:lnSpc>
              <a:spcBef>
                <a:spcPts val="1400"/>
              </a:spcBef>
              <a:buClr>
                <a:srgbClr val="000000"/>
              </a:buClr>
              <a:buFont typeface="Wingdings" charset="2"/>
              <a:buChar char=""/>
            </a:pPr>
            <a:endParaRPr lang="en-US" sz="200" spc="-1" dirty="0"/>
          </a:p>
          <a:p>
            <a:pPr marL="343080" indent="-342360" algn="just">
              <a:lnSpc>
                <a:spcPct val="100000"/>
              </a:lnSpc>
              <a:spcBef>
                <a:spcPts val="1400"/>
              </a:spcBef>
              <a:buClr>
                <a:srgbClr val="000000"/>
              </a:buClr>
              <a:buFont typeface="Wingdings" charset="2"/>
              <a:buChar char=""/>
            </a:pPr>
            <a:r>
              <a:rPr lang="en-US" spc="-1" dirty="0"/>
              <a:t>No part of this material can be reproduced or copied in any form or by any means or reproduced on any disc, tape, perforate media or other information storage device, etc. without acknowledging the SEBI or Stock Exchanges or Depositories. </a:t>
            </a:r>
          </a:p>
          <a:p>
            <a:pPr marL="343080" indent="-342360" algn="just">
              <a:lnSpc>
                <a:spcPct val="100000"/>
              </a:lnSpc>
              <a:spcBef>
                <a:spcPts val="1400"/>
              </a:spcBef>
              <a:buClr>
                <a:srgbClr val="000000"/>
              </a:buClr>
              <a:buFont typeface="Wingdings" charset="2"/>
              <a:buChar char=""/>
            </a:pPr>
            <a:endParaRPr lang="en-US" sz="200" spc="-1" dirty="0"/>
          </a:p>
          <a:p>
            <a:pPr marL="343080" indent="-342360" algn="just">
              <a:lnSpc>
                <a:spcPct val="100000"/>
              </a:lnSpc>
              <a:spcBef>
                <a:spcPts val="1400"/>
              </a:spcBef>
              <a:buClr>
                <a:srgbClr val="000000"/>
              </a:buClr>
              <a:buFont typeface="Wingdings" charset="2"/>
              <a:buChar char=""/>
            </a:pPr>
            <a:r>
              <a:rPr lang="en-US" spc="-1" dirty="0"/>
              <a:t>SEBI or Stock Exchanges or Depositories shall not be responsible for any damage or loss to any one of any manner, from use of this material. </a:t>
            </a:r>
          </a:p>
          <a:p>
            <a:pPr marL="343080" indent="-342360" algn="just">
              <a:lnSpc>
                <a:spcPct val="100000"/>
              </a:lnSpc>
              <a:spcBef>
                <a:spcPts val="1400"/>
              </a:spcBef>
              <a:buClr>
                <a:srgbClr val="000000"/>
              </a:buClr>
              <a:buFont typeface="Wingdings" charset="2"/>
              <a:buChar char=""/>
            </a:pPr>
            <a:endParaRPr lang="en-US" sz="200" spc="-1" dirty="0"/>
          </a:p>
          <a:p>
            <a:pPr marL="343080" indent="-342360" algn="just">
              <a:lnSpc>
                <a:spcPct val="100000"/>
              </a:lnSpc>
              <a:spcBef>
                <a:spcPts val="1400"/>
              </a:spcBef>
              <a:buClr>
                <a:srgbClr val="000000"/>
              </a:buClr>
              <a:buFont typeface="Wingdings" charset="2"/>
              <a:buChar char=""/>
            </a:pPr>
            <a:r>
              <a:rPr lang="en-US" spc="-1" dirty="0"/>
              <a:t>Every effort has been made to avoid errors or omissions in this material. For recent market developments and initiatives, readers are requested to refer to recent laws, guidelines, directives framed thereunder and other relevant documents, as being declared from time to time. For any suggestions or feedback, you may send the same to </a:t>
            </a:r>
            <a:r>
              <a:rPr lang="en-US" spc="-1" dirty="0">
                <a:hlinkClick r:id="rId2"/>
              </a:rPr>
              <a:t>visitsebi@sebi.gov.in</a:t>
            </a:r>
            <a:r>
              <a:rPr lang="en-US" spc="-1" dirty="0"/>
              <a:t>.</a:t>
            </a:r>
          </a:p>
          <a:p>
            <a:pPr marL="720" algn="just">
              <a:lnSpc>
                <a:spcPct val="100000"/>
              </a:lnSpc>
              <a:spcBef>
                <a:spcPts val="1400"/>
              </a:spcBef>
              <a:buClr>
                <a:srgbClr val="000000"/>
              </a:buClr>
            </a:pPr>
            <a:r>
              <a:rPr lang="en-US" spc="-1" dirty="0"/>
              <a:t> </a:t>
            </a:r>
          </a:p>
          <a:p>
            <a:pPr marL="343080" indent="-342360" algn="just">
              <a:lnSpc>
                <a:spcPct val="100000"/>
              </a:lnSpc>
              <a:spcBef>
                <a:spcPts val="1400"/>
              </a:spcBef>
              <a:buClr>
                <a:srgbClr val="000000"/>
              </a:buClr>
              <a:buFont typeface="Wingdings" charset="2"/>
              <a:buChar char=""/>
            </a:pPr>
            <a:endParaRPr lang="en-US" spc="-1" dirty="0"/>
          </a:p>
        </p:txBody>
      </p:sp>
      <p:pic>
        <p:nvPicPr>
          <p:cNvPr id="172" name="Picture 3"/>
          <p:cNvPicPr/>
          <p:nvPr/>
        </p:nvPicPr>
        <p:blipFill>
          <a:blip r:embed="rId3"/>
          <a:stretch/>
        </p:blipFill>
        <p:spPr>
          <a:xfrm>
            <a:off x="0" y="27180"/>
            <a:ext cx="1029600" cy="803880"/>
          </a:xfrm>
          <a:prstGeom prst="rect">
            <a:avLst/>
          </a:prstGeom>
          <a:ln>
            <a:noFill/>
          </a:ln>
        </p:spPr>
      </p:pic>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1" spc="-1" dirty="0">
                <a:solidFill>
                  <a:srgbClr val="FFFFFF"/>
                </a:solidFill>
                <a:latin typeface="Calibri"/>
              </a:rPr>
              <a:t>2</a:t>
            </a:r>
            <a:endParaRPr lang="en-IN" sz="1000" b="0" strike="noStrike" spc="-1" dirty="0">
              <a:latin typeface="Arial"/>
            </a:endParaRPr>
          </a:p>
        </p:txBody>
      </p:sp>
    </p:spTree>
    <p:extLst>
      <p:ext uri="{BB962C8B-B14F-4D97-AF65-F5344CB8AC3E}">
        <p14:creationId xmlns:p14="http://schemas.microsoft.com/office/powerpoint/2010/main" val="1701197167"/>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CustomShape 1"/>
          <p:cNvSpPr/>
          <p:nvPr/>
        </p:nvSpPr>
        <p:spPr>
          <a:xfrm>
            <a:off x="1159070" y="-26415"/>
            <a:ext cx="8365270" cy="942480"/>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nchor="b"/>
          <a:lstStyle/>
          <a:p>
            <a:pPr algn="ctr">
              <a:lnSpc>
                <a:spcPct val="100000"/>
              </a:lnSpc>
            </a:pPr>
            <a:r>
              <a:rPr lang="en-IN" sz="2800" b="1" strike="noStrike" spc="-1" dirty="0">
                <a:solidFill>
                  <a:srgbClr val="000000"/>
                </a:solidFill>
                <a:latin typeface="Arial"/>
                <a:ea typeface="Arial"/>
              </a:rPr>
              <a:t>Do’s and </a:t>
            </a:r>
            <a:r>
              <a:rPr lang="en-IN" sz="2800" b="1" strike="noStrike" spc="-1" dirty="0" err="1">
                <a:solidFill>
                  <a:srgbClr val="000000"/>
                </a:solidFill>
                <a:latin typeface="Arial"/>
                <a:ea typeface="Arial"/>
              </a:rPr>
              <a:t>Dont’s</a:t>
            </a:r>
            <a:r>
              <a:rPr lang="en-IN" sz="2800" b="1" strike="noStrike" spc="-1" dirty="0">
                <a:solidFill>
                  <a:srgbClr val="000000"/>
                </a:solidFill>
                <a:latin typeface="Arial"/>
                <a:ea typeface="Arial"/>
              </a:rPr>
              <a:t> of buying/ selling shares in securities market</a:t>
            </a:r>
            <a:endParaRPr lang="en-IN" sz="2800" b="0" strike="noStrike" spc="-1" dirty="0">
              <a:latin typeface="Arial"/>
            </a:endParaRPr>
          </a:p>
        </p:txBody>
      </p:sp>
      <p:sp>
        <p:nvSpPr>
          <p:cNvPr id="210" name="CustomShape 2"/>
          <p:cNvSpPr/>
          <p:nvPr/>
        </p:nvSpPr>
        <p:spPr>
          <a:xfrm>
            <a:off x="161023" y="1001070"/>
            <a:ext cx="9592200" cy="5153400"/>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lstStyle/>
          <a:p>
            <a:pPr marL="285840" indent="-285120" algn="just">
              <a:lnSpc>
                <a:spcPts val="3101"/>
              </a:lnSpc>
              <a:spcBef>
                <a:spcPts val="400"/>
              </a:spcBef>
              <a:buClr>
                <a:srgbClr val="000000"/>
              </a:buClr>
              <a:buFont typeface="Wingdings" charset="2"/>
              <a:buChar char=""/>
            </a:pPr>
            <a:r>
              <a:rPr lang="en-IN" sz="2000" b="0" strike="noStrike" spc="-1" dirty="0">
                <a:solidFill>
                  <a:srgbClr val="000000"/>
                </a:solidFill>
                <a:latin typeface="Arial"/>
                <a:ea typeface="Arial"/>
              </a:rPr>
              <a:t>Make sure to receive funds/ securities in your account within one (1) </a:t>
            </a:r>
            <a:r>
              <a:rPr lang="en-IN" sz="2000" spc="-1" dirty="0">
                <a:solidFill>
                  <a:srgbClr val="000000"/>
                </a:solidFill>
                <a:latin typeface="Arial"/>
                <a:ea typeface="Arial"/>
              </a:rPr>
              <a:t>day </a:t>
            </a:r>
            <a:r>
              <a:rPr lang="en-IN" sz="2000" b="0" strike="noStrike" spc="-1" dirty="0">
                <a:solidFill>
                  <a:srgbClr val="000000"/>
                </a:solidFill>
                <a:latin typeface="Arial"/>
                <a:ea typeface="Arial"/>
              </a:rPr>
              <a:t>of pay-out date.</a:t>
            </a:r>
          </a:p>
          <a:p>
            <a:pPr marL="285840" indent="-285120" algn="just">
              <a:lnSpc>
                <a:spcPts val="3101"/>
              </a:lnSpc>
              <a:spcBef>
                <a:spcPts val="400"/>
              </a:spcBef>
              <a:buClr>
                <a:srgbClr val="000000"/>
              </a:buClr>
              <a:buFont typeface="Wingdings" charset="2"/>
              <a:buChar char=""/>
            </a:pPr>
            <a:r>
              <a:rPr lang="en-IN" sz="100" b="0" strike="noStrike" spc="-1" dirty="0">
                <a:solidFill>
                  <a:srgbClr val="000000"/>
                </a:solidFill>
                <a:latin typeface="Arial"/>
                <a:ea typeface="Arial"/>
              </a:rPr>
              <a:t>  </a:t>
            </a:r>
            <a:endParaRPr lang="en-IN" sz="100" b="0" strike="noStrike" spc="-1" dirty="0">
              <a:latin typeface="Arial"/>
            </a:endParaRPr>
          </a:p>
          <a:p>
            <a:pPr marL="285840" indent="-285120" algn="just">
              <a:lnSpc>
                <a:spcPts val="3101"/>
              </a:lnSpc>
              <a:spcBef>
                <a:spcPts val="400"/>
              </a:spcBef>
              <a:buClr>
                <a:srgbClr val="000000"/>
              </a:buClr>
              <a:buFont typeface="Wingdings" charset="2"/>
              <a:buChar char=""/>
            </a:pPr>
            <a:r>
              <a:rPr lang="en-IN" sz="2000" b="0" strike="noStrike" spc="-1" dirty="0">
                <a:solidFill>
                  <a:srgbClr val="000000"/>
                </a:solidFill>
                <a:latin typeface="Arial"/>
                <a:ea typeface="Arial"/>
              </a:rPr>
              <a:t>Please read and understand Power of Attorney (</a:t>
            </a:r>
            <a:r>
              <a:rPr lang="en-IN" sz="2000" b="0" strike="noStrike" spc="-1" dirty="0" err="1">
                <a:solidFill>
                  <a:srgbClr val="000000"/>
                </a:solidFill>
                <a:latin typeface="Arial"/>
                <a:ea typeface="Arial"/>
              </a:rPr>
              <a:t>PoA</a:t>
            </a:r>
            <a:r>
              <a:rPr lang="en-IN" sz="2000" b="0" strike="noStrike" spc="-1" dirty="0">
                <a:solidFill>
                  <a:srgbClr val="000000"/>
                </a:solidFill>
                <a:latin typeface="Arial"/>
                <a:ea typeface="Arial"/>
              </a:rPr>
              <a:t>) before executing it. Please remember that </a:t>
            </a:r>
            <a:r>
              <a:rPr lang="en-IN" sz="2000" b="0" strike="noStrike" spc="-1" dirty="0" err="1">
                <a:solidFill>
                  <a:srgbClr val="000000"/>
                </a:solidFill>
                <a:latin typeface="Arial"/>
                <a:ea typeface="Arial"/>
              </a:rPr>
              <a:t>PoA</a:t>
            </a:r>
            <a:r>
              <a:rPr lang="en-IN" sz="2000" b="0" strike="noStrike" spc="-1" dirty="0">
                <a:solidFill>
                  <a:srgbClr val="000000"/>
                </a:solidFill>
                <a:latin typeface="Arial"/>
                <a:ea typeface="Arial"/>
              </a:rPr>
              <a:t> is not a mandatory document.</a:t>
            </a:r>
            <a:endParaRPr lang="en-IN" sz="2000" b="0" strike="noStrike" spc="-1" dirty="0">
              <a:latin typeface="Arial"/>
            </a:endParaRPr>
          </a:p>
          <a:p>
            <a:pPr marL="285840" indent="-285120" algn="just">
              <a:lnSpc>
                <a:spcPts val="3101"/>
              </a:lnSpc>
              <a:spcBef>
                <a:spcPts val="400"/>
              </a:spcBef>
              <a:buClr>
                <a:srgbClr val="000000"/>
              </a:buClr>
              <a:buFont typeface="Wingdings" charset="2"/>
              <a:buChar char=""/>
            </a:pPr>
            <a:endParaRPr lang="en-IN" sz="2000" b="0" strike="noStrike" spc="-1" dirty="0">
              <a:solidFill>
                <a:srgbClr val="000000"/>
              </a:solidFill>
              <a:latin typeface="Arial"/>
              <a:ea typeface="Arial"/>
            </a:endParaRPr>
          </a:p>
          <a:p>
            <a:pPr marL="285840" indent="-285120" algn="just">
              <a:lnSpc>
                <a:spcPts val="3101"/>
              </a:lnSpc>
              <a:spcBef>
                <a:spcPts val="400"/>
              </a:spcBef>
              <a:buClr>
                <a:srgbClr val="000000"/>
              </a:buClr>
              <a:buFont typeface="Wingdings" charset="2"/>
              <a:buChar char=""/>
            </a:pPr>
            <a:r>
              <a:rPr lang="en-IN" sz="2000" b="0" strike="noStrike" spc="-1" dirty="0">
                <a:solidFill>
                  <a:srgbClr val="000000"/>
                </a:solidFill>
                <a:latin typeface="Arial"/>
                <a:ea typeface="Arial"/>
              </a:rPr>
              <a:t>Ensure to receive Contract Notes within 24 hours of your trades. </a:t>
            </a:r>
          </a:p>
          <a:p>
            <a:pPr marL="285840" indent="-285120" algn="just">
              <a:lnSpc>
                <a:spcPts val="3101"/>
              </a:lnSpc>
              <a:spcBef>
                <a:spcPts val="400"/>
              </a:spcBef>
              <a:buClr>
                <a:srgbClr val="000000"/>
              </a:buClr>
              <a:buFont typeface="Wingdings" charset="2"/>
              <a:buChar char=""/>
            </a:pPr>
            <a:endParaRPr lang="en-IN" sz="2000" b="0" strike="noStrike" spc="-1" dirty="0">
              <a:latin typeface="Arial"/>
            </a:endParaRPr>
          </a:p>
          <a:p>
            <a:pPr marL="285840" indent="-285120" algn="just">
              <a:lnSpc>
                <a:spcPts val="3101"/>
              </a:lnSpc>
              <a:spcBef>
                <a:spcPts val="400"/>
              </a:spcBef>
              <a:buClr>
                <a:srgbClr val="000000"/>
              </a:buClr>
              <a:buFont typeface="Wingdings" charset="2"/>
              <a:buChar char=""/>
            </a:pPr>
            <a:r>
              <a:rPr lang="en-IN" sz="2000" b="0" strike="noStrike" spc="-1" dirty="0">
                <a:solidFill>
                  <a:srgbClr val="000000"/>
                </a:solidFill>
                <a:latin typeface="Arial"/>
                <a:ea typeface="Arial"/>
              </a:rPr>
              <a:t>Ensure to receive statement of account at least once a quarter from your stock broker.</a:t>
            </a:r>
          </a:p>
          <a:p>
            <a:pPr marL="285840" indent="-285120" algn="just">
              <a:lnSpc>
                <a:spcPts val="3101"/>
              </a:lnSpc>
              <a:spcBef>
                <a:spcPts val="400"/>
              </a:spcBef>
              <a:buClr>
                <a:srgbClr val="000000"/>
              </a:buClr>
              <a:buFont typeface="Wingdings" charset="2"/>
              <a:buChar char=""/>
            </a:pPr>
            <a:endParaRPr lang="en-IN" sz="2000" b="0" strike="noStrike" spc="-1" dirty="0">
              <a:solidFill>
                <a:srgbClr val="000000"/>
              </a:solidFill>
              <a:latin typeface="Arial"/>
              <a:ea typeface="Arial"/>
            </a:endParaRPr>
          </a:p>
          <a:p>
            <a:pPr marL="285840" indent="-285120" algn="just">
              <a:lnSpc>
                <a:spcPts val="3101"/>
              </a:lnSpc>
              <a:spcBef>
                <a:spcPts val="400"/>
              </a:spcBef>
              <a:buClr>
                <a:srgbClr val="000000"/>
              </a:buClr>
              <a:buFont typeface="Wingdings" charset="2"/>
              <a:buChar char=""/>
            </a:pPr>
            <a:r>
              <a:rPr lang="en-IN" sz="2000" spc="-1" dirty="0">
                <a:solidFill>
                  <a:srgbClr val="000000"/>
                </a:solidFill>
                <a:ea typeface="Arial"/>
              </a:rPr>
              <a:t>Avoid keeping excess money in broking account.</a:t>
            </a:r>
          </a:p>
          <a:p>
            <a:pPr marL="285840" indent="-285120">
              <a:lnSpc>
                <a:spcPts val="3101"/>
              </a:lnSpc>
              <a:spcBef>
                <a:spcPts val="400"/>
              </a:spcBef>
              <a:buClr>
                <a:srgbClr val="000000"/>
              </a:buClr>
              <a:buFont typeface="Wingdings" charset="2"/>
              <a:buChar char=""/>
            </a:pPr>
            <a:endParaRPr lang="en-IN" sz="2000" b="0" strike="noStrike" spc="-1" dirty="0">
              <a:solidFill>
                <a:srgbClr val="000000"/>
              </a:solidFill>
              <a:latin typeface="Arial"/>
              <a:ea typeface="Arial"/>
            </a:endParaRPr>
          </a:p>
          <a:p>
            <a:pPr marL="285840" indent="-285120">
              <a:lnSpc>
                <a:spcPts val="3101"/>
              </a:lnSpc>
              <a:spcBef>
                <a:spcPts val="400"/>
              </a:spcBef>
              <a:buClr>
                <a:srgbClr val="000000"/>
              </a:buClr>
              <a:buFont typeface="Wingdings" charset="2"/>
              <a:buChar char=""/>
            </a:pPr>
            <a:endParaRPr lang="en-IN" sz="2000" b="0" strike="noStrike" spc="-1" dirty="0">
              <a:solidFill>
                <a:srgbClr val="000000"/>
              </a:solidFill>
              <a:latin typeface="Arial"/>
              <a:ea typeface="Arial"/>
            </a:endParaRPr>
          </a:p>
          <a:p>
            <a:pPr>
              <a:lnSpc>
                <a:spcPts val="3101"/>
              </a:lnSpc>
              <a:spcBef>
                <a:spcPts val="400"/>
              </a:spcBef>
            </a:pPr>
            <a:endParaRPr lang="en-IN" sz="2200" spc="-1" dirty="0"/>
          </a:p>
          <a:p>
            <a:pPr>
              <a:lnSpc>
                <a:spcPts val="3101"/>
              </a:lnSpc>
              <a:spcBef>
                <a:spcPts val="400"/>
              </a:spcBef>
            </a:pPr>
            <a:endParaRPr lang="en-IN" sz="2200" spc="-1" dirty="0"/>
          </a:p>
          <a:p>
            <a:pPr marL="285840" indent="-285120">
              <a:lnSpc>
                <a:spcPts val="3101"/>
              </a:lnSpc>
              <a:spcBef>
                <a:spcPts val="400"/>
              </a:spcBef>
              <a:buClr>
                <a:srgbClr val="000000"/>
              </a:buClr>
              <a:buFont typeface="Wingdings" charset="2"/>
              <a:buChar char=""/>
            </a:pPr>
            <a:endParaRPr lang="en-IN" sz="2000" b="0" strike="noStrike" spc="-1" dirty="0">
              <a:latin typeface="Arial"/>
            </a:endParaRPr>
          </a:p>
          <a:p>
            <a:pPr marL="384120" indent="-381960" algn="just">
              <a:lnSpc>
                <a:spcPct val="100000"/>
              </a:lnSpc>
              <a:spcBef>
                <a:spcPts val="400"/>
              </a:spcBef>
            </a:pPr>
            <a:endParaRPr lang="en-IN" sz="2200" b="0" strike="noStrike" spc="-1" dirty="0">
              <a:latin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0" strike="noStrike" spc="-1" dirty="0">
                <a:solidFill>
                  <a:schemeClr val="bg1"/>
                </a:solidFill>
                <a:latin typeface="Arial"/>
              </a:rPr>
              <a:t>18</a:t>
            </a:r>
            <a:endParaRPr lang="en-IN" sz="1000" b="0" strike="noStrike" spc="-1" dirty="0">
              <a:solidFill>
                <a:schemeClr val="bg1"/>
              </a:solidFill>
              <a:latin typeface="Arial"/>
            </a:endParaRPr>
          </a:p>
        </p:txBody>
      </p:sp>
      <p:pic>
        <p:nvPicPr>
          <p:cNvPr id="8" name="Picture 3"/>
          <p:cNvPicPr/>
          <p:nvPr/>
        </p:nvPicPr>
        <p:blipFill>
          <a:blip r:embed="rId2"/>
          <a:stretch/>
        </p:blipFill>
        <p:spPr>
          <a:xfrm>
            <a:off x="0" y="27180"/>
            <a:ext cx="1029600" cy="803880"/>
          </a:xfrm>
          <a:prstGeom prst="rect">
            <a:avLst/>
          </a:prstGeom>
          <a:ln>
            <a:noFill/>
          </a:ln>
        </p:spPr>
      </p:pic>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CustomShape 1"/>
          <p:cNvSpPr/>
          <p:nvPr/>
        </p:nvSpPr>
        <p:spPr>
          <a:xfrm>
            <a:off x="955106" y="-42120"/>
            <a:ext cx="8569234" cy="942480"/>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nchor="b"/>
          <a:lstStyle/>
          <a:p>
            <a:pPr algn="ctr">
              <a:lnSpc>
                <a:spcPct val="100000"/>
              </a:lnSpc>
            </a:pPr>
            <a:r>
              <a:rPr lang="en-IN" sz="2800" b="1" strike="noStrike" spc="-1" dirty="0">
                <a:solidFill>
                  <a:srgbClr val="000000"/>
                </a:solidFill>
                <a:latin typeface="Arial"/>
                <a:ea typeface="Arial"/>
              </a:rPr>
              <a:t>Do’s and </a:t>
            </a:r>
            <a:r>
              <a:rPr lang="en-IN" sz="2800" b="1" strike="noStrike" spc="-1" dirty="0" err="1">
                <a:solidFill>
                  <a:srgbClr val="000000"/>
                </a:solidFill>
                <a:latin typeface="Arial"/>
                <a:ea typeface="Arial"/>
              </a:rPr>
              <a:t>Dont’s</a:t>
            </a:r>
            <a:r>
              <a:rPr lang="en-IN" sz="2800" b="1" strike="noStrike" spc="-1" dirty="0">
                <a:solidFill>
                  <a:srgbClr val="000000"/>
                </a:solidFill>
                <a:latin typeface="Arial"/>
                <a:ea typeface="Arial"/>
              </a:rPr>
              <a:t> of buying/ selling shares in securities market</a:t>
            </a:r>
            <a:endParaRPr lang="en-IN" sz="2800" b="0" strike="noStrike" spc="-1" dirty="0">
              <a:latin typeface="Arial"/>
            </a:endParaRPr>
          </a:p>
        </p:txBody>
      </p:sp>
      <p:sp>
        <p:nvSpPr>
          <p:cNvPr id="214" name="CustomShape 2"/>
          <p:cNvSpPr/>
          <p:nvPr/>
        </p:nvSpPr>
        <p:spPr>
          <a:xfrm>
            <a:off x="360720" y="1133640"/>
            <a:ext cx="9263880" cy="4879080"/>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lstStyle/>
          <a:p>
            <a:pPr marL="285840" indent="-285120" algn="just">
              <a:lnSpc>
                <a:spcPts val="3101"/>
              </a:lnSpc>
              <a:spcBef>
                <a:spcPts val="400"/>
              </a:spcBef>
              <a:buClr>
                <a:srgbClr val="000000"/>
              </a:buClr>
              <a:buFont typeface="Wingdings" charset="2"/>
              <a:buChar char=""/>
            </a:pPr>
            <a:r>
              <a:rPr lang="en-IN" sz="2000" b="0" strike="noStrike" spc="-1" dirty="0">
                <a:solidFill>
                  <a:srgbClr val="000000"/>
                </a:solidFill>
                <a:latin typeface="Arial"/>
                <a:ea typeface="Arial"/>
              </a:rPr>
              <a:t>Ensure that Stock Broker </a:t>
            </a:r>
            <a:r>
              <a:rPr lang="en-IN" sz="2000" spc="-1" dirty="0">
                <a:solidFill>
                  <a:srgbClr val="000000"/>
                </a:solidFill>
                <a:latin typeface="Arial"/>
                <a:ea typeface="Arial"/>
              </a:rPr>
              <a:t>doesn’t </a:t>
            </a:r>
            <a:r>
              <a:rPr lang="en-IN" sz="2000" b="0" strike="noStrike" spc="-1" dirty="0">
                <a:solidFill>
                  <a:srgbClr val="000000"/>
                </a:solidFill>
                <a:latin typeface="Arial"/>
                <a:ea typeface="Arial"/>
              </a:rPr>
              <a:t>pledge your securities to raise funds.</a:t>
            </a:r>
            <a:endParaRPr lang="en-IN" sz="2000" b="0" strike="noStrike" spc="-1" dirty="0">
              <a:latin typeface="Arial"/>
            </a:endParaRPr>
          </a:p>
          <a:p>
            <a:pPr algn="just">
              <a:lnSpc>
                <a:spcPts val="3101"/>
              </a:lnSpc>
              <a:spcBef>
                <a:spcPts val="400"/>
              </a:spcBef>
            </a:pPr>
            <a:endParaRPr lang="en-IN" sz="2000" b="0" strike="noStrike" spc="-1" dirty="0">
              <a:latin typeface="Arial"/>
            </a:endParaRPr>
          </a:p>
          <a:p>
            <a:pPr marL="285840" indent="-285120" algn="just">
              <a:lnSpc>
                <a:spcPts val="3101"/>
              </a:lnSpc>
              <a:spcBef>
                <a:spcPts val="400"/>
              </a:spcBef>
              <a:buClr>
                <a:srgbClr val="000000"/>
              </a:buClr>
              <a:buFont typeface="Wingdings" charset="2"/>
              <a:buChar char=""/>
            </a:pPr>
            <a:r>
              <a:rPr lang="en-IN" sz="2000" spc="-1" dirty="0">
                <a:solidFill>
                  <a:srgbClr val="000000"/>
                </a:solidFill>
                <a:latin typeface="Arial"/>
                <a:ea typeface="Arial"/>
              </a:rPr>
              <a:t>Don’t </a:t>
            </a:r>
            <a:r>
              <a:rPr lang="en-IN" sz="2000" b="0" strike="noStrike" spc="-1" dirty="0">
                <a:solidFill>
                  <a:srgbClr val="000000"/>
                </a:solidFill>
                <a:latin typeface="Arial"/>
                <a:ea typeface="Arial"/>
              </a:rPr>
              <a:t>keep signed delivery instruction slip with DP/ stock broker.</a:t>
            </a:r>
            <a:endParaRPr lang="en-IN" sz="2000" b="0" strike="noStrike" spc="-1" dirty="0">
              <a:latin typeface="Arial"/>
            </a:endParaRPr>
          </a:p>
          <a:p>
            <a:pPr algn="just">
              <a:lnSpc>
                <a:spcPts val="3101"/>
              </a:lnSpc>
              <a:spcBef>
                <a:spcPts val="400"/>
              </a:spcBef>
            </a:pPr>
            <a:endParaRPr lang="en-IN" sz="2000" b="0" strike="noStrike" spc="-1" dirty="0">
              <a:latin typeface="Arial"/>
            </a:endParaRPr>
          </a:p>
          <a:p>
            <a:pPr marL="285840" indent="-285120" algn="just">
              <a:lnSpc>
                <a:spcPts val="3101"/>
              </a:lnSpc>
              <a:spcBef>
                <a:spcPts val="400"/>
              </a:spcBef>
              <a:buClr>
                <a:srgbClr val="000000"/>
              </a:buClr>
              <a:buFont typeface="Wingdings" charset="2"/>
              <a:buChar char=""/>
            </a:pPr>
            <a:r>
              <a:rPr lang="en-IN" sz="2000" b="1" strike="noStrike" spc="-1" dirty="0">
                <a:solidFill>
                  <a:srgbClr val="000000"/>
                </a:solidFill>
                <a:latin typeface="Arial"/>
                <a:ea typeface="Arial"/>
              </a:rPr>
              <a:t>Regularly verify balances of securities in your </a:t>
            </a:r>
            <a:r>
              <a:rPr lang="en-IN" sz="2000" b="1" strike="noStrike" spc="-1" dirty="0" err="1">
                <a:solidFill>
                  <a:srgbClr val="000000"/>
                </a:solidFill>
                <a:latin typeface="Arial"/>
                <a:ea typeface="Arial"/>
              </a:rPr>
              <a:t>demat</a:t>
            </a:r>
            <a:r>
              <a:rPr lang="en-IN" sz="2000" b="1" strike="noStrike" spc="-1" dirty="0">
                <a:solidFill>
                  <a:srgbClr val="000000"/>
                </a:solidFill>
                <a:latin typeface="Arial"/>
                <a:ea typeface="Arial"/>
              </a:rPr>
              <a:t> account. </a:t>
            </a:r>
            <a:endParaRPr lang="en-IN" sz="2000" b="0" strike="noStrike" spc="-1" dirty="0">
              <a:latin typeface="Arial"/>
            </a:endParaRPr>
          </a:p>
          <a:p>
            <a:pPr algn="just">
              <a:lnSpc>
                <a:spcPts val="3101"/>
              </a:lnSpc>
              <a:spcBef>
                <a:spcPts val="400"/>
              </a:spcBef>
            </a:pPr>
            <a:endParaRPr lang="en-IN" sz="2000" b="0" strike="noStrike" spc="-1" dirty="0">
              <a:latin typeface="Arial"/>
            </a:endParaRPr>
          </a:p>
          <a:p>
            <a:pPr marL="285840" indent="-285120" algn="just">
              <a:lnSpc>
                <a:spcPts val="3101"/>
              </a:lnSpc>
              <a:spcBef>
                <a:spcPts val="400"/>
              </a:spcBef>
              <a:buClr>
                <a:srgbClr val="000000"/>
              </a:buClr>
              <a:buFont typeface="Wingdings" charset="2"/>
              <a:buChar char=""/>
            </a:pPr>
            <a:r>
              <a:rPr lang="en-IN" sz="2000" b="1" strike="noStrike" spc="-1" dirty="0">
                <a:solidFill>
                  <a:srgbClr val="000000"/>
                </a:solidFill>
                <a:latin typeface="Arial"/>
                <a:ea typeface="Arial"/>
              </a:rPr>
              <a:t>To receive Email / SMS Alerts : Please ensure that your email id and mobile number are updated periodically with the stock broker/ DP.</a:t>
            </a:r>
          </a:p>
          <a:p>
            <a:pPr marL="285840" indent="-285120" algn="just">
              <a:lnSpc>
                <a:spcPts val="3101"/>
              </a:lnSpc>
              <a:spcBef>
                <a:spcPts val="400"/>
              </a:spcBef>
              <a:buClr>
                <a:srgbClr val="000000"/>
              </a:buClr>
              <a:buFont typeface="Wingdings" charset="2"/>
              <a:buChar char=""/>
            </a:pPr>
            <a:endParaRPr lang="en-US" sz="2000" b="1" spc="-1" dirty="0">
              <a:solidFill>
                <a:srgbClr val="000000"/>
              </a:solidFill>
              <a:latin typeface="Arial"/>
              <a:ea typeface="Arial"/>
            </a:endParaRPr>
          </a:p>
          <a:p>
            <a:pPr marL="285840" indent="-285120" algn="just">
              <a:lnSpc>
                <a:spcPts val="3101"/>
              </a:lnSpc>
              <a:spcBef>
                <a:spcPts val="400"/>
              </a:spcBef>
              <a:buClr>
                <a:srgbClr val="000000"/>
              </a:buClr>
              <a:buFont typeface="Wingdings" charset="2"/>
              <a:buChar char=""/>
            </a:pPr>
            <a:r>
              <a:rPr lang="en-IN" sz="2000" dirty="0"/>
              <a:t>Don’t trust any hot investment tips promising unrealistic returns on investments.</a:t>
            </a:r>
          </a:p>
          <a:p>
            <a:pPr marL="285840" indent="-285120">
              <a:lnSpc>
                <a:spcPts val="3101"/>
              </a:lnSpc>
              <a:spcBef>
                <a:spcPts val="400"/>
              </a:spcBef>
              <a:buClr>
                <a:srgbClr val="000000"/>
              </a:buClr>
              <a:buFont typeface="Wingdings" charset="2"/>
              <a:buChar char=""/>
            </a:pPr>
            <a:endParaRPr lang="en-IN" sz="2000" b="1" strike="noStrike" spc="-1" dirty="0">
              <a:solidFill>
                <a:srgbClr val="000000"/>
              </a:solidFill>
              <a:latin typeface="Arial"/>
              <a:ea typeface="Arial"/>
            </a:endParaRPr>
          </a:p>
          <a:p>
            <a:pPr marL="285840" indent="-285120">
              <a:lnSpc>
                <a:spcPts val="3101"/>
              </a:lnSpc>
              <a:spcBef>
                <a:spcPts val="400"/>
              </a:spcBef>
              <a:buClr>
                <a:srgbClr val="000000"/>
              </a:buClr>
              <a:buFont typeface="Wingdings" charset="2"/>
              <a:buChar char=""/>
            </a:pPr>
            <a:endParaRPr lang="en-US" sz="2000" b="1" spc="-1" dirty="0">
              <a:solidFill>
                <a:srgbClr val="000000"/>
              </a:solidFill>
              <a:latin typeface="Arial"/>
            </a:endParaRPr>
          </a:p>
          <a:p>
            <a:pPr marL="285840" indent="-285120">
              <a:lnSpc>
                <a:spcPts val="3101"/>
              </a:lnSpc>
              <a:spcBef>
                <a:spcPts val="400"/>
              </a:spcBef>
              <a:buClr>
                <a:srgbClr val="000000"/>
              </a:buClr>
              <a:buFont typeface="Wingdings" charset="2"/>
              <a:buChar char=""/>
            </a:pPr>
            <a:endParaRPr lang="en-IN" sz="2000" b="0" strike="noStrike" spc="-1" dirty="0">
              <a:latin typeface="Arial"/>
            </a:endParaRPr>
          </a:p>
          <a:p>
            <a:pPr>
              <a:lnSpc>
                <a:spcPts val="3101"/>
              </a:lnSpc>
              <a:spcBef>
                <a:spcPts val="400"/>
              </a:spcBef>
            </a:pPr>
            <a:endParaRPr lang="en-IN" sz="2200" b="0" strike="noStrike" spc="-1" dirty="0">
              <a:latin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1" strike="noStrike" spc="-1" dirty="0">
                <a:solidFill>
                  <a:schemeClr val="bg1"/>
                </a:solidFill>
                <a:latin typeface="Arial"/>
              </a:rPr>
              <a:t>19</a:t>
            </a:r>
            <a:endParaRPr lang="en-IN" sz="1000" b="1" strike="noStrike" spc="-1" dirty="0">
              <a:solidFill>
                <a:schemeClr val="bg1"/>
              </a:solidFill>
              <a:latin typeface="Arial"/>
            </a:endParaRPr>
          </a:p>
        </p:txBody>
      </p:sp>
      <p:pic>
        <p:nvPicPr>
          <p:cNvPr id="8" name="Picture 3"/>
          <p:cNvPicPr/>
          <p:nvPr/>
        </p:nvPicPr>
        <p:blipFill>
          <a:blip r:embed="rId2"/>
          <a:stretch/>
        </p:blipFill>
        <p:spPr>
          <a:xfrm>
            <a:off x="0" y="27180"/>
            <a:ext cx="1029600" cy="803880"/>
          </a:xfrm>
          <a:prstGeom prst="rect">
            <a:avLst/>
          </a:prstGeom>
          <a:ln>
            <a:noFill/>
          </a:ln>
        </p:spPr>
      </p:pic>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CustomShape 1"/>
          <p:cNvSpPr/>
          <p:nvPr/>
        </p:nvSpPr>
        <p:spPr>
          <a:xfrm>
            <a:off x="1207079" y="-42120"/>
            <a:ext cx="8417521" cy="942480"/>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nchor="b"/>
          <a:lstStyle/>
          <a:p>
            <a:pPr algn="ctr">
              <a:lnSpc>
                <a:spcPct val="100000"/>
              </a:lnSpc>
            </a:pPr>
            <a:r>
              <a:rPr lang="en-IN" sz="2800" b="1" strike="noStrike" spc="-1" dirty="0">
                <a:solidFill>
                  <a:srgbClr val="000000"/>
                </a:solidFill>
                <a:latin typeface="Arial"/>
                <a:ea typeface="Arial"/>
              </a:rPr>
              <a:t>Do’s and </a:t>
            </a:r>
            <a:r>
              <a:rPr lang="en-IN" sz="2800" b="1" strike="noStrike" spc="-1" dirty="0" err="1">
                <a:solidFill>
                  <a:srgbClr val="000000"/>
                </a:solidFill>
                <a:latin typeface="Arial"/>
                <a:ea typeface="Arial"/>
              </a:rPr>
              <a:t>Dont’s</a:t>
            </a:r>
            <a:r>
              <a:rPr lang="en-IN" sz="2800" b="1" strike="noStrike" spc="-1" dirty="0">
                <a:solidFill>
                  <a:srgbClr val="000000"/>
                </a:solidFill>
                <a:latin typeface="Arial"/>
                <a:ea typeface="Arial"/>
              </a:rPr>
              <a:t> of buying/ selling shares in securities market</a:t>
            </a:r>
            <a:endParaRPr lang="en-IN" sz="2800" b="0" strike="noStrike" spc="-1" dirty="0">
              <a:latin typeface="Arial"/>
            </a:endParaRPr>
          </a:p>
        </p:txBody>
      </p:sp>
      <p:sp>
        <p:nvSpPr>
          <p:cNvPr id="214" name="CustomShape 2"/>
          <p:cNvSpPr/>
          <p:nvPr/>
        </p:nvSpPr>
        <p:spPr>
          <a:xfrm>
            <a:off x="360720" y="1133640"/>
            <a:ext cx="9263880" cy="4879080"/>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lstStyle/>
          <a:p>
            <a:pPr marL="285840" indent="-285120" algn="just">
              <a:lnSpc>
                <a:spcPts val="3101"/>
              </a:lnSpc>
              <a:spcBef>
                <a:spcPts val="400"/>
              </a:spcBef>
              <a:buClr>
                <a:srgbClr val="000000"/>
              </a:buClr>
              <a:buFont typeface="Wingdings" charset="2"/>
              <a:buChar char=""/>
            </a:pPr>
            <a:r>
              <a:rPr lang="en-IN" sz="2000" dirty="0"/>
              <a:t>Don't blindly imitate investment decisions of others who may have profited from their investment decisions.</a:t>
            </a:r>
          </a:p>
          <a:p>
            <a:pPr marL="285840" indent="-285120" algn="just">
              <a:lnSpc>
                <a:spcPts val="3101"/>
              </a:lnSpc>
              <a:spcBef>
                <a:spcPts val="400"/>
              </a:spcBef>
              <a:buClr>
                <a:srgbClr val="000000"/>
              </a:buClr>
              <a:buFont typeface="Wingdings" charset="2"/>
              <a:buChar char=""/>
            </a:pPr>
            <a:endParaRPr lang="en-IN" sz="2000" dirty="0"/>
          </a:p>
          <a:p>
            <a:pPr marL="285840" indent="-285120" algn="just">
              <a:lnSpc>
                <a:spcPts val="3101"/>
              </a:lnSpc>
              <a:spcBef>
                <a:spcPts val="400"/>
              </a:spcBef>
              <a:buClr>
                <a:srgbClr val="000000"/>
              </a:buClr>
              <a:buFont typeface="Wingdings" charset="2"/>
              <a:buChar char=""/>
            </a:pPr>
            <a:r>
              <a:rPr lang="en-IN" sz="2000" dirty="0"/>
              <a:t>Get clear about all brokerage, commissions, fees, other charges levied by broker.</a:t>
            </a:r>
          </a:p>
          <a:p>
            <a:pPr marL="285840" indent="-285120" algn="just">
              <a:lnSpc>
                <a:spcPts val="3101"/>
              </a:lnSpc>
              <a:spcBef>
                <a:spcPts val="400"/>
              </a:spcBef>
              <a:buClr>
                <a:srgbClr val="000000"/>
              </a:buClr>
              <a:buFont typeface="Wingdings" charset="2"/>
              <a:buChar char=""/>
            </a:pPr>
            <a:endParaRPr lang="en-IN" sz="2000" dirty="0"/>
          </a:p>
          <a:p>
            <a:pPr marL="285840" indent="-285120" algn="just">
              <a:lnSpc>
                <a:spcPts val="3101"/>
              </a:lnSpc>
              <a:spcBef>
                <a:spcPts val="400"/>
              </a:spcBef>
              <a:buClr>
                <a:srgbClr val="000000"/>
              </a:buClr>
              <a:buFont typeface="Wingdings" charset="2"/>
              <a:buChar char=""/>
            </a:pPr>
            <a:r>
              <a:rPr lang="en-IN" sz="2000" dirty="0"/>
              <a:t>Make payments by banking channel/cheque only in favour of stock broker.</a:t>
            </a:r>
          </a:p>
          <a:p>
            <a:pPr marL="285840" indent="-285120" algn="just">
              <a:lnSpc>
                <a:spcPts val="3101"/>
              </a:lnSpc>
              <a:spcBef>
                <a:spcPts val="400"/>
              </a:spcBef>
              <a:buClr>
                <a:srgbClr val="000000"/>
              </a:buClr>
              <a:buFont typeface="Wingdings" charset="2"/>
              <a:buChar char=""/>
            </a:pPr>
            <a:endParaRPr lang="en-IN" sz="2000" dirty="0"/>
          </a:p>
          <a:p>
            <a:pPr marL="285840" indent="-285120" algn="just">
              <a:lnSpc>
                <a:spcPts val="3101"/>
              </a:lnSpc>
              <a:spcBef>
                <a:spcPts val="400"/>
              </a:spcBef>
              <a:buClr>
                <a:srgbClr val="000000"/>
              </a:buClr>
              <a:buFont typeface="Wingdings" charset="2"/>
              <a:buChar char=""/>
            </a:pPr>
            <a:r>
              <a:rPr lang="en-IN" sz="2000" dirty="0"/>
              <a:t>Don’t share your internet trading account password with anyone.</a:t>
            </a:r>
          </a:p>
          <a:p>
            <a:pPr marL="285840" indent="-285120" algn="just">
              <a:lnSpc>
                <a:spcPts val="3101"/>
              </a:lnSpc>
              <a:spcBef>
                <a:spcPts val="400"/>
              </a:spcBef>
              <a:buClr>
                <a:srgbClr val="000000"/>
              </a:buClr>
              <a:buFont typeface="Wingdings" charset="2"/>
              <a:buChar char=""/>
            </a:pPr>
            <a:endParaRPr lang="en-IN" sz="2000" dirty="0"/>
          </a:p>
          <a:p>
            <a:pPr marL="285840" indent="-285120" algn="just">
              <a:lnSpc>
                <a:spcPts val="3101"/>
              </a:lnSpc>
              <a:spcBef>
                <a:spcPts val="400"/>
              </a:spcBef>
              <a:buClr>
                <a:srgbClr val="000000"/>
              </a:buClr>
              <a:buFont typeface="Wingdings" charset="2"/>
              <a:buChar char=""/>
            </a:pPr>
            <a:r>
              <a:rPr lang="en-IN" sz="2000" dirty="0"/>
              <a:t>Don't blindly follow advertisements/ media reports about the financial performance of companies, as they may be misleading.</a:t>
            </a:r>
          </a:p>
          <a:p>
            <a:pPr marL="285840" indent="-285120" algn="just">
              <a:lnSpc>
                <a:spcPts val="3101"/>
              </a:lnSpc>
              <a:spcBef>
                <a:spcPts val="400"/>
              </a:spcBef>
              <a:buClr>
                <a:srgbClr val="000000"/>
              </a:buClr>
              <a:buFont typeface="Wingdings" charset="2"/>
              <a:buChar char=""/>
            </a:pPr>
            <a:endParaRPr lang="en-IN" sz="2000" dirty="0"/>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1" spc="-1" dirty="0">
                <a:solidFill>
                  <a:schemeClr val="bg1"/>
                </a:solidFill>
                <a:latin typeface="Arial"/>
              </a:rPr>
              <a:t>20</a:t>
            </a:r>
            <a:endParaRPr lang="en-IN" sz="1000" b="1" strike="noStrike" spc="-1" dirty="0">
              <a:solidFill>
                <a:schemeClr val="bg1"/>
              </a:solidFill>
              <a:latin typeface="Arial"/>
            </a:endParaRPr>
          </a:p>
        </p:txBody>
      </p:sp>
      <p:pic>
        <p:nvPicPr>
          <p:cNvPr id="8" name="Picture 3"/>
          <p:cNvPicPr/>
          <p:nvPr/>
        </p:nvPicPr>
        <p:blipFill>
          <a:blip r:embed="rId2"/>
          <a:stretch/>
        </p:blipFill>
        <p:spPr>
          <a:xfrm>
            <a:off x="0" y="27180"/>
            <a:ext cx="1029600" cy="803880"/>
          </a:xfrm>
          <a:prstGeom prst="rect">
            <a:avLst/>
          </a:prstGeom>
          <a:ln>
            <a:noFill/>
          </a:ln>
        </p:spPr>
      </p:pic>
    </p:spTree>
    <p:extLst>
      <p:ext uri="{BB962C8B-B14F-4D97-AF65-F5344CB8AC3E}">
        <p14:creationId xmlns:p14="http://schemas.microsoft.com/office/powerpoint/2010/main" val="1472667595"/>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CustomShape 1"/>
          <p:cNvSpPr/>
          <p:nvPr/>
        </p:nvSpPr>
        <p:spPr>
          <a:xfrm>
            <a:off x="495360" y="0"/>
            <a:ext cx="8913960" cy="75564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90000"/>
              </a:lnSpc>
            </a:pPr>
            <a:r>
              <a:rPr lang="en-IN" sz="2800" b="1" strike="noStrike" spc="-1" dirty="0">
                <a:solidFill>
                  <a:srgbClr val="000000"/>
                </a:solidFill>
                <a:latin typeface="Arial"/>
                <a:ea typeface="Arial"/>
              </a:rPr>
              <a:t>Advice to Investors</a:t>
            </a:r>
            <a:endParaRPr lang="en-IN" sz="2800" b="0" strike="noStrike" spc="-1" dirty="0">
              <a:latin typeface="Arial"/>
            </a:endParaRPr>
          </a:p>
        </p:txBody>
      </p:sp>
      <p:sp>
        <p:nvSpPr>
          <p:cNvPr id="229" name="CustomShape 2"/>
          <p:cNvSpPr/>
          <p:nvPr/>
        </p:nvSpPr>
        <p:spPr>
          <a:xfrm>
            <a:off x="495360" y="990720"/>
            <a:ext cx="8913960" cy="525636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marL="720" algn="just">
              <a:lnSpc>
                <a:spcPct val="100000"/>
              </a:lnSpc>
              <a:spcBef>
                <a:spcPts val="400"/>
              </a:spcBef>
            </a:pPr>
            <a:endParaRPr lang="en-IN" sz="1800" b="0" strike="noStrike" spc="-1" dirty="0">
              <a:latin typeface="Arial"/>
            </a:endParaRPr>
          </a:p>
          <a:p>
            <a:pPr marL="285840" indent="-285120">
              <a:lnSpc>
                <a:spcPct val="100000"/>
              </a:lnSpc>
              <a:buClr>
                <a:srgbClr val="000000"/>
              </a:buClr>
              <a:buFont typeface="Wingdings" charset="2"/>
              <a:buChar char=""/>
            </a:pPr>
            <a:r>
              <a:rPr lang="en-IN" sz="2200" b="0" strike="noStrike" spc="-1" dirty="0">
                <a:solidFill>
                  <a:srgbClr val="000000"/>
                </a:solidFill>
                <a:latin typeface="Arial"/>
                <a:ea typeface="Arial"/>
              </a:rPr>
              <a:t>Be aware of your Rights and Responsibilities. </a:t>
            </a:r>
            <a:endParaRPr lang="en-IN" sz="2200" b="0" strike="noStrike" spc="-1" dirty="0">
              <a:latin typeface="Arial"/>
            </a:endParaRPr>
          </a:p>
          <a:p>
            <a:pPr>
              <a:lnSpc>
                <a:spcPct val="100000"/>
              </a:lnSpc>
            </a:pPr>
            <a:endParaRPr lang="en-IN" sz="2200" b="0" strike="noStrike" spc="-1" dirty="0">
              <a:latin typeface="Arial"/>
            </a:endParaRPr>
          </a:p>
          <a:p>
            <a:pPr>
              <a:lnSpc>
                <a:spcPct val="100000"/>
              </a:lnSpc>
            </a:pPr>
            <a:endParaRPr lang="en-IN" sz="2200" b="0" strike="noStrike" spc="-1" dirty="0">
              <a:latin typeface="Arial"/>
            </a:endParaRPr>
          </a:p>
          <a:p>
            <a:pPr marL="285840" indent="-285120">
              <a:lnSpc>
                <a:spcPct val="100000"/>
              </a:lnSpc>
              <a:buClr>
                <a:srgbClr val="000000"/>
              </a:buClr>
              <a:buFont typeface="Wingdings" charset="2"/>
              <a:buChar char=""/>
            </a:pPr>
            <a:r>
              <a:rPr lang="en-IN" sz="2200" b="0" strike="noStrike" spc="-1" dirty="0">
                <a:solidFill>
                  <a:srgbClr val="000000"/>
                </a:solidFill>
                <a:latin typeface="Arial"/>
                <a:ea typeface="Arial"/>
              </a:rPr>
              <a:t>Take informed decision and do proper due diligence while investing.</a:t>
            </a:r>
            <a:endParaRPr lang="en-IN" sz="2200" b="0" strike="noStrike" spc="-1" dirty="0">
              <a:latin typeface="Arial"/>
            </a:endParaRPr>
          </a:p>
          <a:p>
            <a:pPr>
              <a:lnSpc>
                <a:spcPct val="100000"/>
              </a:lnSpc>
            </a:pPr>
            <a:endParaRPr lang="en-IN" sz="2200" b="0" strike="noStrike" spc="-1" dirty="0">
              <a:latin typeface="Arial"/>
            </a:endParaRPr>
          </a:p>
          <a:p>
            <a:pPr marL="800280" lvl="1" indent="-342360">
              <a:lnSpc>
                <a:spcPct val="100000"/>
              </a:lnSpc>
              <a:buClr>
                <a:srgbClr val="000000"/>
              </a:buClr>
              <a:buFont typeface="Wingdings" charset="2"/>
              <a:buChar char=""/>
            </a:pPr>
            <a:r>
              <a:rPr lang="en-IN" sz="2200" b="0" strike="noStrike" spc="-1" dirty="0">
                <a:solidFill>
                  <a:srgbClr val="000000"/>
                </a:solidFill>
                <a:latin typeface="Arial"/>
                <a:ea typeface="Arial"/>
              </a:rPr>
              <a:t>No impulsive buying or panic selling.</a:t>
            </a:r>
            <a:endParaRPr lang="en-IN" sz="2200" b="0" strike="noStrike" spc="-1" dirty="0">
              <a:latin typeface="Arial"/>
            </a:endParaRPr>
          </a:p>
          <a:p>
            <a:pPr>
              <a:lnSpc>
                <a:spcPct val="100000"/>
              </a:lnSpc>
            </a:pPr>
            <a:endParaRPr lang="en-US" sz="2200" b="0" strike="noStrike" spc="-1" dirty="0">
              <a:latin typeface="Arial"/>
            </a:endParaRPr>
          </a:p>
          <a:p>
            <a:pPr>
              <a:lnSpc>
                <a:spcPct val="100000"/>
              </a:lnSpc>
            </a:pPr>
            <a:endParaRPr lang="en-IN" sz="2200" b="0" strike="noStrike" spc="-1" dirty="0">
              <a:latin typeface="Arial"/>
            </a:endParaRPr>
          </a:p>
          <a:p>
            <a:pPr marL="285840" indent="-285120">
              <a:lnSpc>
                <a:spcPct val="100000"/>
              </a:lnSpc>
              <a:buClr>
                <a:srgbClr val="000000"/>
              </a:buClr>
              <a:buFont typeface="Wingdings" charset="2"/>
              <a:buChar char=""/>
            </a:pPr>
            <a:r>
              <a:rPr lang="en-IN" sz="2200" b="0" strike="noStrike" spc="-1" dirty="0">
                <a:solidFill>
                  <a:srgbClr val="000000"/>
                </a:solidFill>
                <a:latin typeface="Arial"/>
                <a:ea typeface="Arial"/>
              </a:rPr>
              <a:t>Deal only with SEBI registered Intermediaries.</a:t>
            </a:r>
            <a:endParaRPr lang="en-IN" sz="2200" b="0" strike="noStrike" spc="-1" dirty="0">
              <a:latin typeface="Arial"/>
            </a:endParaRPr>
          </a:p>
          <a:p>
            <a:pPr>
              <a:lnSpc>
                <a:spcPct val="100000"/>
              </a:lnSpc>
            </a:pPr>
            <a:endParaRPr lang="en-IN" sz="2200" b="0" strike="noStrike" spc="-1" dirty="0">
              <a:latin typeface="Arial"/>
            </a:endParaRPr>
          </a:p>
          <a:p>
            <a:pPr>
              <a:lnSpc>
                <a:spcPct val="100000"/>
              </a:lnSpc>
            </a:pPr>
            <a:endParaRPr lang="en-IN" sz="2200" b="0" strike="noStrike" spc="-1" dirty="0">
              <a:latin typeface="Arial"/>
            </a:endParaRPr>
          </a:p>
          <a:p>
            <a:pPr marL="285840" indent="-285120">
              <a:lnSpc>
                <a:spcPct val="100000"/>
              </a:lnSpc>
              <a:buClr>
                <a:srgbClr val="000000"/>
              </a:buClr>
              <a:buFont typeface="Wingdings" charset="2"/>
              <a:buChar char=""/>
            </a:pPr>
            <a:r>
              <a:rPr lang="en-IN" sz="2200" b="0" strike="noStrike" spc="-1" dirty="0">
                <a:solidFill>
                  <a:srgbClr val="000000"/>
                </a:solidFill>
                <a:latin typeface="Arial"/>
                <a:ea typeface="Arial"/>
              </a:rPr>
              <a:t>Caution against unsolicited investment tips.</a:t>
            </a:r>
            <a:endParaRPr lang="en-IN" sz="2200" b="0" strike="noStrike" spc="-1" dirty="0">
              <a:latin typeface="Arial"/>
            </a:endParaRPr>
          </a:p>
          <a:p>
            <a:pPr>
              <a:lnSpc>
                <a:spcPct val="93000"/>
              </a:lnSpc>
            </a:pPr>
            <a:r>
              <a:rPr lang="en-IN" sz="1800" b="0" strike="noStrike" spc="-1" dirty="0">
                <a:solidFill>
                  <a:srgbClr val="000000"/>
                </a:solidFill>
                <a:latin typeface="Arial"/>
                <a:ea typeface="Arial"/>
              </a:rPr>
              <a:t> </a:t>
            </a:r>
            <a:endParaRPr lang="en-IN" sz="1800" b="0" strike="noStrike" spc="-1" dirty="0">
              <a:latin typeface="Arial"/>
            </a:endParaRPr>
          </a:p>
          <a:p>
            <a:pPr algn="just">
              <a:lnSpc>
                <a:spcPct val="100000"/>
              </a:lnSpc>
              <a:spcBef>
                <a:spcPts val="400"/>
              </a:spcBef>
            </a:pPr>
            <a:endParaRPr lang="en-IN" sz="1800" b="0" strike="noStrike" spc="-1" dirty="0">
              <a:latin typeface="Arial"/>
            </a:endParaRPr>
          </a:p>
          <a:p>
            <a:pPr algn="just">
              <a:lnSpc>
                <a:spcPct val="80000"/>
              </a:lnSpc>
              <a:spcBef>
                <a:spcPts val="360"/>
              </a:spcBef>
            </a:pPr>
            <a:endParaRPr lang="en-IN" sz="1800" b="0" strike="noStrike" spc="-1" dirty="0">
              <a:latin typeface="Arial"/>
            </a:endParaRPr>
          </a:p>
          <a:p>
            <a:pPr algn="just">
              <a:lnSpc>
                <a:spcPct val="80000"/>
              </a:lnSpc>
              <a:spcBef>
                <a:spcPts val="360"/>
              </a:spcBef>
            </a:pPr>
            <a:endParaRPr lang="en-IN" sz="1800" b="0" strike="noStrike" spc="-1" dirty="0">
              <a:latin typeface="Arial"/>
            </a:endParaRPr>
          </a:p>
          <a:p>
            <a:pPr algn="just">
              <a:lnSpc>
                <a:spcPct val="80000"/>
              </a:lnSpc>
              <a:spcBef>
                <a:spcPts val="360"/>
              </a:spcBef>
            </a:pPr>
            <a:endParaRPr lang="en-IN" sz="1800" b="0" strike="noStrike" spc="-1" dirty="0">
              <a:latin typeface="Arial"/>
            </a:endParaRPr>
          </a:p>
          <a:p>
            <a:pPr algn="just">
              <a:lnSpc>
                <a:spcPct val="80000"/>
              </a:lnSpc>
              <a:spcBef>
                <a:spcPts val="360"/>
              </a:spcBef>
            </a:pPr>
            <a:endParaRPr lang="en-IN" sz="1800" b="0" strike="noStrike" spc="-1" dirty="0">
              <a:latin typeface="Arial"/>
            </a:endParaRPr>
          </a:p>
          <a:p>
            <a:pPr algn="just">
              <a:lnSpc>
                <a:spcPct val="80000"/>
              </a:lnSpc>
              <a:spcBef>
                <a:spcPts val="400"/>
              </a:spcBef>
            </a:pPr>
            <a:endParaRPr lang="en-IN" sz="1800" b="0" strike="noStrike" spc="-1" dirty="0">
              <a:latin typeface="Arial"/>
            </a:endParaRPr>
          </a:p>
          <a:p>
            <a:pPr algn="just">
              <a:lnSpc>
                <a:spcPct val="80000"/>
              </a:lnSpc>
              <a:spcBef>
                <a:spcPts val="360"/>
              </a:spcBef>
            </a:pPr>
            <a:endParaRPr lang="en-IN" sz="1800" b="0" strike="noStrike" spc="-1" dirty="0">
              <a:latin typeface="Arial"/>
            </a:endParaRPr>
          </a:p>
          <a:p>
            <a:pPr algn="just">
              <a:lnSpc>
                <a:spcPct val="80000"/>
              </a:lnSpc>
              <a:spcBef>
                <a:spcPts val="360"/>
              </a:spcBef>
            </a:pPr>
            <a:endParaRPr lang="en-IN" sz="1800" b="0" strike="noStrike" spc="-1" dirty="0">
              <a:latin typeface="Arial"/>
            </a:endParaRPr>
          </a:p>
          <a:p>
            <a:pPr algn="just">
              <a:lnSpc>
                <a:spcPct val="80000"/>
              </a:lnSpc>
              <a:spcBef>
                <a:spcPts val="360"/>
              </a:spcBef>
            </a:pPr>
            <a:endParaRPr lang="en-IN" sz="1800" b="0" strike="noStrike" spc="-1" dirty="0">
              <a:latin typeface="Arial"/>
            </a:endParaRPr>
          </a:p>
          <a:p>
            <a:pPr algn="just">
              <a:lnSpc>
                <a:spcPct val="80000"/>
              </a:lnSpc>
              <a:spcBef>
                <a:spcPts val="360"/>
              </a:spcBef>
            </a:pPr>
            <a:endParaRPr lang="en-IN" sz="1800" b="0" strike="noStrike" spc="-1" dirty="0">
              <a:latin typeface="Arial"/>
            </a:endParaRPr>
          </a:p>
          <a:p>
            <a:pPr algn="just">
              <a:lnSpc>
                <a:spcPct val="80000"/>
              </a:lnSpc>
              <a:spcBef>
                <a:spcPts val="360"/>
              </a:spcBef>
            </a:pPr>
            <a:endParaRPr lang="en-IN" sz="1800" b="0" strike="noStrike" spc="-1" dirty="0">
              <a:latin typeface="Arial"/>
            </a:endParaRPr>
          </a:p>
          <a:p>
            <a:pPr algn="just">
              <a:lnSpc>
                <a:spcPct val="80000"/>
              </a:lnSpc>
              <a:spcBef>
                <a:spcPts val="360"/>
              </a:spcBef>
            </a:pPr>
            <a:endParaRPr lang="en-IN" sz="1800" b="0" strike="noStrike" spc="-1" dirty="0">
              <a:latin typeface="Arial"/>
            </a:endParaRPr>
          </a:p>
          <a:p>
            <a:pPr algn="just">
              <a:lnSpc>
                <a:spcPct val="80000"/>
              </a:lnSpc>
              <a:spcBef>
                <a:spcPts val="360"/>
              </a:spcBef>
            </a:pPr>
            <a:endParaRPr lang="en-IN" sz="1800" b="0" strike="noStrike" spc="-1" dirty="0">
              <a:latin typeface="Arial"/>
            </a:endParaRPr>
          </a:p>
          <a:p>
            <a:pPr algn="just">
              <a:lnSpc>
                <a:spcPct val="80000"/>
              </a:lnSpc>
              <a:spcBef>
                <a:spcPts val="360"/>
              </a:spcBef>
            </a:pPr>
            <a:endParaRPr lang="en-IN" sz="1800" b="0" strike="noStrike" spc="-1" dirty="0">
              <a:latin typeface="Arial"/>
            </a:endParaRPr>
          </a:p>
        </p:txBody>
      </p:sp>
      <p:sp>
        <p:nvSpPr>
          <p:cNvPr id="230"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1" spc="-1" dirty="0">
                <a:solidFill>
                  <a:srgbClr val="FFFFFF"/>
                </a:solidFill>
                <a:latin typeface="Calibri"/>
              </a:rPr>
              <a:t>21</a:t>
            </a:r>
            <a:endParaRPr lang="en-IN" sz="1000" b="0" strike="noStrike" spc="-1" dirty="0">
              <a:latin typeface="Arial"/>
            </a:endParaRPr>
          </a:p>
        </p:txBody>
      </p:sp>
      <p:pic>
        <p:nvPicPr>
          <p:cNvPr id="6" name="Picture 3"/>
          <p:cNvPicPr/>
          <p:nvPr/>
        </p:nvPicPr>
        <p:blipFill>
          <a:blip r:embed="rId2"/>
          <a:stretch/>
        </p:blipFill>
        <p:spPr>
          <a:xfrm>
            <a:off x="0" y="27180"/>
            <a:ext cx="1029600" cy="803880"/>
          </a:xfrm>
          <a:prstGeom prst="rect">
            <a:avLst/>
          </a:prstGeom>
          <a:ln>
            <a:noFill/>
          </a:ln>
        </p:spPr>
      </p:pic>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CustomShape 1"/>
          <p:cNvSpPr/>
          <p:nvPr/>
        </p:nvSpPr>
        <p:spPr>
          <a:xfrm>
            <a:off x="1545840" y="198990"/>
            <a:ext cx="7022880" cy="515880"/>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nchor="b"/>
          <a:lstStyle/>
          <a:p>
            <a:pPr algn="ctr">
              <a:lnSpc>
                <a:spcPct val="100000"/>
              </a:lnSpc>
            </a:pPr>
            <a:r>
              <a:rPr lang="en-IN" sz="2800" b="1" strike="noStrike" spc="-1" dirty="0">
                <a:solidFill>
                  <a:srgbClr val="000000"/>
                </a:solidFill>
                <a:latin typeface="Arial"/>
                <a:ea typeface="Arial"/>
              </a:rPr>
              <a:t>Investor Grievance </a:t>
            </a:r>
            <a:r>
              <a:rPr lang="en-IN" sz="2800" b="1" strike="noStrike" spc="-1" dirty="0" err="1">
                <a:solidFill>
                  <a:srgbClr val="000000"/>
                </a:solidFill>
                <a:latin typeface="Arial"/>
                <a:ea typeface="Arial"/>
              </a:rPr>
              <a:t>Redressal</a:t>
            </a:r>
            <a:r>
              <a:rPr lang="en-IN" sz="2800" b="1" strike="noStrike" spc="-1" dirty="0">
                <a:solidFill>
                  <a:srgbClr val="000000"/>
                </a:solidFill>
                <a:latin typeface="Arial"/>
                <a:ea typeface="Arial"/>
              </a:rPr>
              <a:t> - SCORES</a:t>
            </a:r>
            <a:endParaRPr lang="en-IN" sz="2800" b="0" strike="noStrike" spc="-1" dirty="0">
              <a:latin typeface="Arial"/>
            </a:endParaRPr>
          </a:p>
        </p:txBody>
      </p:sp>
      <p:sp>
        <p:nvSpPr>
          <p:cNvPr id="218" name="CustomShape 2"/>
          <p:cNvSpPr/>
          <p:nvPr/>
        </p:nvSpPr>
        <p:spPr>
          <a:xfrm>
            <a:off x="326160" y="1114560"/>
            <a:ext cx="9462240" cy="5064120"/>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lstStyle/>
          <a:p>
            <a:pPr marL="385920" indent="-383400" algn="just">
              <a:lnSpc>
                <a:spcPct val="100000"/>
              </a:lnSpc>
              <a:spcBef>
                <a:spcPts val="300"/>
              </a:spcBef>
              <a:buClr>
                <a:srgbClr val="000000"/>
              </a:buClr>
              <a:buFont typeface="StarSymbol"/>
              <a:buChar char="▪"/>
            </a:pPr>
            <a:r>
              <a:rPr lang="en-IN" spc="-1" dirty="0">
                <a:solidFill>
                  <a:srgbClr val="000000"/>
                </a:solidFill>
                <a:ea typeface="Arial"/>
              </a:rPr>
              <a:t>Complaints can be filed against entities like:</a:t>
            </a:r>
            <a:endParaRPr lang="en-IN" spc="-1" dirty="0"/>
          </a:p>
          <a:p>
            <a:pPr marL="843120" lvl="1" indent="-383400" algn="just">
              <a:spcBef>
                <a:spcPts val="300"/>
              </a:spcBef>
              <a:buClr>
                <a:srgbClr val="000000"/>
              </a:buClr>
              <a:buFont typeface="StarSymbol"/>
              <a:buChar char="▪"/>
            </a:pPr>
            <a:r>
              <a:rPr lang="en-IN" spc="-1" dirty="0">
                <a:solidFill>
                  <a:srgbClr val="000000"/>
                </a:solidFill>
                <a:ea typeface="Arial"/>
              </a:rPr>
              <a:t>Listed companies; Stock Brokers; Stock Exchanges; Depository / Depository Participants; Registrars to an Issue / Share Transfer Agent; Mutual Funds / Portfolio Managers; Bankers to an Issue; Collective Investment Schemes; Credit Rating Agencies; Custodians of Securities; Debenture Trustees; Merchant Bankers / Underwriters.</a:t>
            </a:r>
            <a:endParaRPr lang="en-IN" spc="-1" dirty="0"/>
          </a:p>
          <a:p>
            <a:pPr marL="2520" algn="just">
              <a:spcBef>
                <a:spcPts val="300"/>
              </a:spcBef>
              <a:buClr>
                <a:srgbClr val="000000"/>
              </a:buClr>
            </a:pPr>
            <a:endParaRPr lang="en-IN" spc="-1" dirty="0">
              <a:solidFill>
                <a:srgbClr val="000000"/>
              </a:solidFill>
              <a:ea typeface="Arial"/>
            </a:endParaRPr>
          </a:p>
          <a:p>
            <a:pPr marL="385920" indent="-383400" algn="just">
              <a:spcBef>
                <a:spcPts val="300"/>
              </a:spcBef>
              <a:buClr>
                <a:srgbClr val="000000"/>
              </a:buClr>
              <a:buFont typeface="StarSymbol"/>
              <a:buChar char="▪"/>
            </a:pPr>
            <a:r>
              <a:rPr lang="en-IN" u="sng" spc="-1" dirty="0">
                <a:solidFill>
                  <a:srgbClr val="0000FF"/>
                </a:solidFill>
                <a:ea typeface="Arial"/>
                <a:hlinkClick r:id="rId2"/>
              </a:rPr>
              <a:t>www.scores.gov.in</a:t>
            </a:r>
            <a:r>
              <a:rPr lang="en-IN" spc="-1" dirty="0">
                <a:solidFill>
                  <a:srgbClr val="0000FF"/>
                </a:solidFill>
                <a:ea typeface="Arial"/>
              </a:rPr>
              <a:t> : </a:t>
            </a:r>
            <a:r>
              <a:rPr lang="en-IN" sz="1800" b="1" u="sng" strike="noStrike" spc="-1" dirty="0">
                <a:solidFill>
                  <a:srgbClr val="000000"/>
                </a:solidFill>
                <a:uFillTx/>
                <a:latin typeface="Arial"/>
                <a:ea typeface="Arial"/>
              </a:rPr>
              <a:t>S</a:t>
            </a:r>
            <a:r>
              <a:rPr lang="en-IN" sz="1800" b="0" strike="noStrike" spc="-1" dirty="0">
                <a:solidFill>
                  <a:srgbClr val="000000"/>
                </a:solidFill>
                <a:latin typeface="Arial"/>
                <a:ea typeface="Arial"/>
              </a:rPr>
              <a:t>EBI </a:t>
            </a:r>
            <a:r>
              <a:rPr lang="en-IN" sz="1800" b="1" u="sng" strike="noStrike" spc="-1" dirty="0" err="1">
                <a:solidFill>
                  <a:srgbClr val="000000"/>
                </a:solidFill>
                <a:uFillTx/>
                <a:latin typeface="Arial"/>
                <a:ea typeface="Arial"/>
              </a:rPr>
              <a:t>CO</a:t>
            </a:r>
            <a:r>
              <a:rPr lang="en-IN" sz="1800" b="0" strike="noStrike" spc="-1" dirty="0" err="1">
                <a:solidFill>
                  <a:srgbClr val="000000"/>
                </a:solidFill>
                <a:latin typeface="Arial"/>
                <a:ea typeface="Arial"/>
              </a:rPr>
              <a:t>mplaints</a:t>
            </a:r>
            <a:r>
              <a:rPr lang="en-IN" sz="1800" b="0" strike="noStrike" spc="-1" dirty="0">
                <a:solidFill>
                  <a:srgbClr val="000000"/>
                </a:solidFill>
                <a:latin typeface="Arial"/>
                <a:ea typeface="Arial"/>
              </a:rPr>
              <a:t> </a:t>
            </a:r>
            <a:r>
              <a:rPr lang="en-IN" sz="1800" b="1" u="sng" strike="noStrike" spc="-1" dirty="0" err="1">
                <a:solidFill>
                  <a:srgbClr val="000000"/>
                </a:solidFill>
                <a:uFillTx/>
                <a:latin typeface="Arial"/>
                <a:ea typeface="Arial"/>
              </a:rPr>
              <a:t>R</a:t>
            </a:r>
            <a:r>
              <a:rPr lang="en-IN" sz="1800" b="0" strike="noStrike" spc="-1" dirty="0" err="1">
                <a:solidFill>
                  <a:srgbClr val="000000"/>
                </a:solidFill>
                <a:latin typeface="Arial"/>
                <a:ea typeface="Arial"/>
              </a:rPr>
              <a:t>edressal</a:t>
            </a:r>
            <a:r>
              <a:rPr lang="en-IN" sz="1800" b="0" strike="noStrike" spc="-1" dirty="0">
                <a:solidFill>
                  <a:srgbClr val="000000"/>
                </a:solidFill>
                <a:latin typeface="Arial"/>
                <a:ea typeface="Arial"/>
              </a:rPr>
              <a:t> </a:t>
            </a:r>
            <a:r>
              <a:rPr lang="en-IN" sz="1800" b="1" u="sng" strike="noStrike" spc="-1" dirty="0">
                <a:solidFill>
                  <a:srgbClr val="000000"/>
                </a:solidFill>
                <a:uFillTx/>
                <a:latin typeface="Arial"/>
                <a:ea typeface="Arial"/>
              </a:rPr>
              <a:t>S</a:t>
            </a:r>
            <a:r>
              <a:rPr lang="en-IN" sz="1800" b="0" strike="noStrike" spc="-1" dirty="0">
                <a:solidFill>
                  <a:srgbClr val="000000"/>
                </a:solidFill>
                <a:latin typeface="Arial"/>
                <a:ea typeface="Arial"/>
              </a:rPr>
              <a:t>ystem (SCORES)</a:t>
            </a:r>
          </a:p>
          <a:p>
            <a:pPr marL="2671920" lvl="5" indent="-383400" algn="just">
              <a:spcBef>
                <a:spcPts val="300"/>
              </a:spcBef>
              <a:buClr>
                <a:srgbClr val="000000"/>
              </a:buClr>
              <a:buFont typeface="StarSymbol"/>
              <a:buChar char="▪"/>
            </a:pPr>
            <a:r>
              <a:rPr lang="en-IN" b="0" strike="noStrike" spc="-1" dirty="0">
                <a:solidFill>
                  <a:srgbClr val="000000"/>
                </a:solidFill>
                <a:latin typeface="Arial"/>
                <a:ea typeface="Arial"/>
              </a:rPr>
              <a:t>launched on 08.06.2011.</a:t>
            </a:r>
            <a:endParaRPr lang="en-IN" b="0" strike="noStrike" spc="-1" dirty="0">
              <a:latin typeface="Arial"/>
            </a:endParaRPr>
          </a:p>
          <a:p>
            <a:pPr marL="384120" indent="-381960" algn="just">
              <a:lnSpc>
                <a:spcPct val="100000"/>
              </a:lnSpc>
              <a:spcBef>
                <a:spcPts val="300"/>
              </a:spcBef>
            </a:pPr>
            <a:endParaRPr lang="en-IN" sz="1800" b="0" strike="noStrike" spc="-1" dirty="0">
              <a:latin typeface="Arial"/>
            </a:endParaRPr>
          </a:p>
          <a:p>
            <a:pPr marL="385920" indent="-383400" algn="just">
              <a:lnSpc>
                <a:spcPct val="100000"/>
              </a:lnSpc>
              <a:spcBef>
                <a:spcPts val="300"/>
              </a:spcBef>
              <a:buClr>
                <a:srgbClr val="000000"/>
              </a:buClr>
              <a:buFont typeface="StarSymbol"/>
              <a:buChar char="▪"/>
            </a:pPr>
            <a:r>
              <a:rPr lang="en-IN" sz="1800" b="0" strike="noStrike" spc="-1" dirty="0">
                <a:solidFill>
                  <a:srgbClr val="000000"/>
                </a:solidFill>
                <a:latin typeface="Arial"/>
                <a:ea typeface="Arial"/>
              </a:rPr>
              <a:t>Investor friendly, Centralized Web based complaints redress system.</a:t>
            </a:r>
            <a:endParaRPr lang="en-IN" sz="1800" b="0" strike="noStrike" spc="-1" dirty="0">
              <a:latin typeface="Arial"/>
            </a:endParaRPr>
          </a:p>
          <a:p>
            <a:pPr algn="just">
              <a:lnSpc>
                <a:spcPct val="100000"/>
              </a:lnSpc>
              <a:spcBef>
                <a:spcPts val="300"/>
              </a:spcBef>
            </a:pPr>
            <a:endParaRPr lang="en-IN" sz="1800" b="0" strike="noStrike" spc="-1" dirty="0">
              <a:latin typeface="Arial"/>
            </a:endParaRPr>
          </a:p>
          <a:p>
            <a:pPr marL="385920" indent="-383400" algn="just">
              <a:lnSpc>
                <a:spcPct val="100000"/>
              </a:lnSpc>
              <a:spcBef>
                <a:spcPts val="300"/>
              </a:spcBef>
              <a:buClr>
                <a:srgbClr val="000000"/>
              </a:buClr>
              <a:buFont typeface="StarSymbol"/>
              <a:buChar char="▪"/>
            </a:pPr>
            <a:r>
              <a:rPr lang="en-IN" sz="1800" b="0" strike="noStrike" spc="-1" dirty="0">
                <a:solidFill>
                  <a:srgbClr val="000000"/>
                </a:solidFill>
                <a:latin typeface="Arial"/>
                <a:ea typeface="Arial"/>
              </a:rPr>
              <a:t>Online filing of complaints and status can be viewed online. </a:t>
            </a:r>
            <a:endParaRPr lang="en-IN" sz="1800" b="0" strike="noStrike" spc="-1" dirty="0">
              <a:latin typeface="Arial"/>
            </a:endParaRPr>
          </a:p>
          <a:p>
            <a:pPr algn="just">
              <a:lnSpc>
                <a:spcPct val="100000"/>
              </a:lnSpc>
              <a:spcBef>
                <a:spcPts val="300"/>
              </a:spcBef>
            </a:pPr>
            <a:endParaRPr lang="en-IN" sz="1800" b="0" strike="noStrike" spc="-1" dirty="0">
              <a:latin typeface="Arial"/>
            </a:endParaRPr>
          </a:p>
          <a:p>
            <a:pPr marL="385920" indent="-383400" algn="just">
              <a:lnSpc>
                <a:spcPct val="100000"/>
              </a:lnSpc>
              <a:spcBef>
                <a:spcPts val="300"/>
              </a:spcBef>
              <a:buClr>
                <a:srgbClr val="000000"/>
              </a:buClr>
              <a:buFont typeface="StarSymbol"/>
              <a:buChar char="▪"/>
            </a:pPr>
            <a:r>
              <a:rPr lang="en-IN" sz="1800" b="0" u="sng" strike="noStrike" spc="-1" dirty="0">
                <a:solidFill>
                  <a:srgbClr val="000000"/>
                </a:solidFill>
                <a:latin typeface="Arial"/>
                <a:ea typeface="Arial"/>
              </a:rPr>
              <a:t>SCORES Mobile App</a:t>
            </a:r>
            <a:r>
              <a:rPr lang="en-IN" sz="1800" b="0" strike="noStrike" spc="-1" dirty="0">
                <a:solidFill>
                  <a:srgbClr val="000000"/>
                </a:solidFill>
                <a:latin typeface="Arial"/>
                <a:ea typeface="Arial"/>
              </a:rPr>
              <a:t>: available on both iOS and Android platforms. </a:t>
            </a:r>
            <a:endParaRPr lang="en-IN" sz="1800" b="0" strike="noStrike" spc="-1" dirty="0">
              <a:latin typeface="Arial"/>
            </a:endParaRPr>
          </a:p>
          <a:p>
            <a:pPr marL="384120" indent="-381960" algn="just">
              <a:lnSpc>
                <a:spcPct val="100000"/>
              </a:lnSpc>
              <a:spcBef>
                <a:spcPts val="300"/>
              </a:spcBef>
            </a:pPr>
            <a:endParaRPr lang="en-IN" sz="1800" b="0" strike="noStrike" spc="-1" dirty="0">
              <a:latin typeface="Arial"/>
            </a:endParaRPr>
          </a:p>
          <a:p>
            <a:pPr marL="384120" indent="-381960" algn="just">
              <a:lnSpc>
                <a:spcPct val="100000"/>
              </a:lnSpc>
              <a:spcBef>
                <a:spcPts val="400"/>
              </a:spcBef>
            </a:pPr>
            <a:endParaRPr lang="en-IN" sz="1800" b="0" strike="noStrike" spc="-1" dirty="0">
              <a:latin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0" strike="noStrike" spc="-1" dirty="0">
                <a:solidFill>
                  <a:schemeClr val="bg1"/>
                </a:solidFill>
                <a:latin typeface="Arial"/>
              </a:rPr>
              <a:t>22</a:t>
            </a:r>
            <a:endParaRPr lang="en-IN" sz="1000" b="0" strike="noStrike" spc="-1" dirty="0">
              <a:solidFill>
                <a:schemeClr val="bg1"/>
              </a:solidFill>
              <a:latin typeface="Arial"/>
            </a:endParaRPr>
          </a:p>
        </p:txBody>
      </p:sp>
      <p:pic>
        <p:nvPicPr>
          <p:cNvPr id="7" name="Picture 3"/>
          <p:cNvPicPr/>
          <p:nvPr/>
        </p:nvPicPr>
        <p:blipFill>
          <a:blip r:embed="rId3"/>
          <a:stretch/>
        </p:blipFill>
        <p:spPr>
          <a:xfrm>
            <a:off x="0" y="27180"/>
            <a:ext cx="1029600" cy="803880"/>
          </a:xfrm>
          <a:prstGeom prst="rect">
            <a:avLst/>
          </a:prstGeom>
          <a:ln>
            <a:noFill/>
          </a:ln>
        </p:spPr>
      </p:pic>
    </p:spTree>
    <p:extLst>
      <p:ext uri="{BB962C8B-B14F-4D97-AF65-F5344CB8AC3E}">
        <p14:creationId xmlns:p14="http://schemas.microsoft.com/office/powerpoint/2010/main" val="2798287498"/>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 name="CustomShape 1"/>
          <p:cNvSpPr/>
          <p:nvPr/>
        </p:nvSpPr>
        <p:spPr>
          <a:xfrm>
            <a:off x="888943" y="90540"/>
            <a:ext cx="8914680" cy="67716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normAutofit/>
          </a:bodyPr>
          <a:lstStyle/>
          <a:p>
            <a:pPr algn="ctr"/>
            <a:r>
              <a:rPr lang="en-IN" sz="2800" b="1" spc="-1" dirty="0">
                <a:solidFill>
                  <a:srgbClr val="000000"/>
                </a:solidFill>
                <a:latin typeface="Arial"/>
                <a:ea typeface="Arial"/>
              </a:rPr>
              <a:t>Information/ Help Desk of SEBI</a:t>
            </a:r>
          </a:p>
        </p:txBody>
      </p:sp>
      <p:sp>
        <p:nvSpPr>
          <p:cNvPr id="222" name="CustomShape 2"/>
          <p:cNvSpPr/>
          <p:nvPr/>
        </p:nvSpPr>
        <p:spPr>
          <a:xfrm>
            <a:off x="327240" y="943200"/>
            <a:ext cx="9311400" cy="552996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ormAutofit fontScale="92500" lnSpcReduction="10000"/>
          </a:bodyPr>
          <a:lstStyle/>
          <a:p>
            <a:pPr marL="343080" indent="-342360" algn="just">
              <a:lnSpc>
                <a:spcPct val="100000"/>
              </a:lnSpc>
              <a:spcBef>
                <a:spcPts val="1400"/>
              </a:spcBef>
              <a:buClr>
                <a:srgbClr val="000000"/>
              </a:buClr>
              <a:buFont typeface="Arial"/>
              <a:buChar char="•"/>
            </a:pPr>
            <a:r>
              <a:rPr lang="en-IN" sz="2800" b="0" strike="noStrike" spc="-1" dirty="0">
                <a:solidFill>
                  <a:srgbClr val="000000"/>
                </a:solidFill>
                <a:latin typeface="Arial"/>
                <a:ea typeface="Arial"/>
              </a:rPr>
              <a:t>SEBI Investor Website: </a:t>
            </a:r>
            <a:r>
              <a:rPr lang="en-IN" sz="2800" b="0" u="sng" strike="noStrike" spc="-1" dirty="0">
                <a:solidFill>
                  <a:srgbClr val="0000FF"/>
                </a:solidFill>
                <a:uFillTx/>
                <a:latin typeface="Arial"/>
                <a:ea typeface="Arial"/>
                <a:hlinkClick r:id="rId2"/>
              </a:rPr>
              <a:t>http://investor.sebi.gov.in</a:t>
            </a:r>
            <a:endParaRPr lang="en-IN" sz="2800" b="0" strike="noStrike" spc="-1" dirty="0">
              <a:latin typeface="Arial"/>
            </a:endParaRPr>
          </a:p>
          <a:p>
            <a:pPr marL="343080" indent="-342360" algn="just">
              <a:lnSpc>
                <a:spcPct val="100000"/>
              </a:lnSpc>
              <a:spcBef>
                <a:spcPts val="1400"/>
              </a:spcBef>
            </a:pPr>
            <a:endParaRPr lang="en-IN" sz="2800" b="0" strike="noStrike" spc="-1" dirty="0">
              <a:latin typeface="Arial"/>
            </a:endParaRPr>
          </a:p>
          <a:p>
            <a:pPr marL="343080" indent="-342360" algn="just">
              <a:lnSpc>
                <a:spcPct val="100000"/>
              </a:lnSpc>
              <a:spcBef>
                <a:spcPts val="1400"/>
              </a:spcBef>
              <a:buClr>
                <a:srgbClr val="000000"/>
              </a:buClr>
              <a:buFont typeface="Arial"/>
              <a:buChar char="•"/>
            </a:pPr>
            <a:r>
              <a:rPr lang="en-IN" sz="2800" b="0" strike="noStrike" spc="-1" dirty="0">
                <a:solidFill>
                  <a:srgbClr val="000000"/>
                </a:solidFill>
                <a:latin typeface="Arial"/>
                <a:ea typeface="Arial"/>
              </a:rPr>
              <a:t>SEBI Toll-Free Help Line No's: </a:t>
            </a:r>
            <a:r>
              <a:rPr lang="en-IN" sz="2800" b="1" strike="noStrike" spc="-1" dirty="0">
                <a:solidFill>
                  <a:srgbClr val="000000"/>
                </a:solidFill>
                <a:latin typeface="Arial"/>
                <a:ea typeface="Arial"/>
              </a:rPr>
              <a:t>1800 22 7575 &amp; 1800 266 7575</a:t>
            </a:r>
            <a:endParaRPr lang="en-IN" sz="2800" b="0" strike="noStrike" spc="-1" dirty="0">
              <a:latin typeface="Arial"/>
            </a:endParaRPr>
          </a:p>
          <a:p>
            <a:pPr algn="ctr">
              <a:lnSpc>
                <a:spcPct val="100000"/>
              </a:lnSpc>
              <a:spcBef>
                <a:spcPts val="1400"/>
              </a:spcBef>
            </a:pPr>
            <a:r>
              <a:rPr lang="en-IN" sz="2800" b="0" strike="noStrike" spc="-1" dirty="0">
                <a:solidFill>
                  <a:srgbClr val="000000"/>
                </a:solidFill>
                <a:latin typeface="Arial"/>
                <a:ea typeface="Arial"/>
              </a:rPr>
              <a:t>   (Monday to Friday - 9:30 a.m. to 5:30 p.m.).</a:t>
            </a:r>
            <a:endParaRPr lang="en-IN" sz="2800" b="0" strike="noStrike" spc="-1" dirty="0">
              <a:latin typeface="Arial"/>
            </a:endParaRPr>
          </a:p>
          <a:p>
            <a:pPr algn="just">
              <a:lnSpc>
                <a:spcPct val="100000"/>
              </a:lnSpc>
              <a:spcBef>
                <a:spcPts val="1400"/>
              </a:spcBef>
            </a:pPr>
            <a:endParaRPr lang="en-IN" sz="2800" b="0" strike="noStrike" spc="-1" dirty="0">
              <a:latin typeface="Arial"/>
            </a:endParaRPr>
          </a:p>
          <a:p>
            <a:pPr marL="343080" indent="-342360" algn="just">
              <a:lnSpc>
                <a:spcPct val="100000"/>
              </a:lnSpc>
              <a:spcBef>
                <a:spcPts val="1400"/>
              </a:spcBef>
              <a:buClr>
                <a:srgbClr val="000000"/>
              </a:buClr>
              <a:buFont typeface="Arial"/>
              <a:buChar char="•"/>
            </a:pPr>
            <a:r>
              <a:rPr lang="en-IN" sz="2800" b="0" strike="noStrike" spc="-1" dirty="0">
                <a:solidFill>
                  <a:srgbClr val="000000"/>
                </a:solidFill>
                <a:latin typeface="Arial"/>
                <a:ea typeface="Arial"/>
              </a:rPr>
              <a:t>ASK SEBI: </a:t>
            </a:r>
            <a:r>
              <a:rPr lang="en-IN" sz="2800" b="0" u="sng" strike="noStrike" spc="-1" dirty="0">
                <a:solidFill>
                  <a:srgbClr val="0000FF"/>
                </a:solidFill>
                <a:uFillTx/>
                <a:latin typeface="Arial"/>
                <a:ea typeface="Arial"/>
                <a:hlinkClick r:id="rId3"/>
              </a:rPr>
              <a:t>asksebi@sebi.gov.in</a:t>
            </a:r>
            <a:r>
              <a:rPr lang="en-IN" sz="2800" b="0" strike="noStrike" spc="-1" dirty="0">
                <a:solidFill>
                  <a:srgbClr val="000000"/>
                </a:solidFill>
                <a:latin typeface="Arial"/>
                <a:ea typeface="Arial"/>
              </a:rPr>
              <a:t> </a:t>
            </a:r>
            <a:endParaRPr lang="en-IN" sz="2800" b="0" strike="noStrike" spc="-1" dirty="0">
              <a:latin typeface="Arial"/>
            </a:endParaRPr>
          </a:p>
          <a:p>
            <a:pPr algn="just">
              <a:lnSpc>
                <a:spcPct val="100000"/>
              </a:lnSpc>
              <a:spcBef>
                <a:spcPts val="1400"/>
              </a:spcBef>
            </a:pPr>
            <a:r>
              <a:rPr lang="en-IN" sz="2800" b="0" strike="noStrike" spc="-1" dirty="0">
                <a:solidFill>
                  <a:srgbClr val="000000"/>
                </a:solidFill>
                <a:latin typeface="Arial"/>
                <a:ea typeface="Arial"/>
              </a:rPr>
              <a:t>    (</a:t>
            </a:r>
            <a:r>
              <a:rPr lang="en-IN" sz="2200" b="0" strike="noStrike" spc="-1" dirty="0">
                <a:solidFill>
                  <a:srgbClr val="000000"/>
                </a:solidFill>
                <a:latin typeface="Arial"/>
                <a:ea typeface="Arial"/>
              </a:rPr>
              <a:t>email ID for Investor Assistance for general queries</a:t>
            </a:r>
            <a:r>
              <a:rPr lang="en-IN" sz="2800" b="0" strike="noStrike" spc="-1" dirty="0">
                <a:solidFill>
                  <a:srgbClr val="000000"/>
                </a:solidFill>
                <a:latin typeface="Arial"/>
                <a:ea typeface="Arial"/>
              </a:rPr>
              <a:t>)</a:t>
            </a:r>
            <a:endParaRPr lang="en-IN" sz="2800" b="0" strike="noStrike" spc="-1" dirty="0">
              <a:latin typeface="Arial"/>
            </a:endParaRPr>
          </a:p>
          <a:p>
            <a:pPr algn="just">
              <a:lnSpc>
                <a:spcPct val="100000"/>
              </a:lnSpc>
              <a:spcBef>
                <a:spcPts val="1400"/>
              </a:spcBef>
            </a:pPr>
            <a:endParaRPr lang="en-IN" sz="2800" b="0" strike="noStrike" spc="-1" dirty="0">
              <a:latin typeface="Arial"/>
            </a:endParaRPr>
          </a:p>
          <a:p>
            <a:pPr marL="343080" indent="-342360" algn="just">
              <a:lnSpc>
                <a:spcPct val="100000"/>
              </a:lnSpc>
              <a:spcBef>
                <a:spcPts val="1400"/>
              </a:spcBef>
              <a:buClr>
                <a:srgbClr val="000000"/>
              </a:buClr>
              <a:buFont typeface="Arial"/>
              <a:buChar char="•"/>
            </a:pPr>
            <a:r>
              <a:rPr lang="en-IN" sz="2800" b="0" strike="noStrike" spc="-1" dirty="0">
                <a:solidFill>
                  <a:srgbClr val="000000"/>
                </a:solidFill>
                <a:latin typeface="Arial"/>
                <a:ea typeface="Arial"/>
              </a:rPr>
              <a:t>Details of SEBI offices in various cities/ towns can be found on the address: </a:t>
            </a:r>
            <a:r>
              <a:rPr lang="en-IN" sz="2800" b="0" u="sng" strike="noStrike" spc="-1" dirty="0">
                <a:solidFill>
                  <a:srgbClr val="0000FF"/>
                </a:solidFill>
                <a:uFillTx/>
                <a:latin typeface="Arial"/>
                <a:ea typeface="Arial"/>
                <a:hlinkClick r:id="rId4"/>
              </a:rPr>
              <a:t>https://www.sebi.gov.in/</a:t>
            </a:r>
            <a:r>
              <a:rPr lang="en-IN" sz="2800" b="0" strike="noStrike" spc="-1" dirty="0">
                <a:solidFill>
                  <a:srgbClr val="000000"/>
                </a:solidFill>
                <a:latin typeface="Arial"/>
                <a:ea typeface="Arial"/>
              </a:rPr>
              <a:t>.</a:t>
            </a:r>
            <a:endParaRPr lang="en-IN" sz="2800" b="0" strike="noStrike" spc="-1" dirty="0">
              <a:latin typeface="Arial"/>
            </a:endParaRPr>
          </a:p>
          <a:p>
            <a:pPr algn="just">
              <a:lnSpc>
                <a:spcPct val="100000"/>
              </a:lnSpc>
              <a:spcBef>
                <a:spcPts val="1400"/>
              </a:spcBef>
            </a:pPr>
            <a:endParaRPr lang="en-IN" sz="2800" b="0" strike="noStrike" spc="-1" dirty="0">
              <a:latin typeface="Arial"/>
            </a:endParaRPr>
          </a:p>
        </p:txBody>
      </p:sp>
      <p:sp>
        <p:nvSpPr>
          <p:cNvPr id="5"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0" strike="noStrike" spc="-1" dirty="0">
                <a:solidFill>
                  <a:schemeClr val="bg1"/>
                </a:solidFill>
                <a:latin typeface="Arial"/>
              </a:rPr>
              <a:t>23</a:t>
            </a:r>
            <a:endParaRPr lang="en-IN" sz="1000" b="0" strike="noStrike" spc="-1" dirty="0">
              <a:solidFill>
                <a:schemeClr val="bg1"/>
              </a:solidFill>
              <a:latin typeface="Arial"/>
            </a:endParaRPr>
          </a:p>
        </p:txBody>
      </p:sp>
      <p:pic>
        <p:nvPicPr>
          <p:cNvPr id="6" name="Picture 3"/>
          <p:cNvPicPr/>
          <p:nvPr/>
        </p:nvPicPr>
        <p:blipFill>
          <a:blip r:embed="rId5"/>
          <a:stretch/>
        </p:blipFill>
        <p:spPr>
          <a:xfrm>
            <a:off x="0" y="27180"/>
            <a:ext cx="1029600" cy="803880"/>
          </a:xfrm>
          <a:prstGeom prst="rect">
            <a:avLst/>
          </a:prstGeom>
          <a:ln>
            <a:noFill/>
          </a:ln>
        </p:spPr>
      </p:pic>
    </p:spTree>
    <p:extLst>
      <p:ext uri="{BB962C8B-B14F-4D97-AF65-F5344CB8AC3E}">
        <p14:creationId xmlns:p14="http://schemas.microsoft.com/office/powerpoint/2010/main" val="1523666465"/>
      </p:ext>
    </p:extLst>
  </p:cSld>
  <p:clrMapOvr>
    <a:masterClrMapping/>
  </p:clrMapOvr>
  <p:timing>
    <p:tnLst>
      <p:par>
        <p:cTn id="1" dur="indefinite" restart="never" nodeType="tmRoot">
          <p:childTnLst>
            <p:seq>
              <p:cTn id="2" dur="indefinite" nodeType="mainSeq">
                <p:childTnLst>
                  <p:par>
                    <p:cTn id="3" fill="hold">
                      <p:stCondLst>
                        <p:cond delay="0"/>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222">
                                            <p:txEl>
                                              <p:pRg st="0" end="0"/>
                                            </p:txEl>
                                          </p:spTgt>
                                        </p:tgtEl>
                                        <p:attrNameLst>
                                          <p:attrName>style.visibility</p:attrName>
                                        </p:attrNameLst>
                                      </p:cBhvr>
                                      <p:to>
                                        <p:strVal val="visible"/>
                                      </p:to>
                                    </p:set>
                                    <p:animEffect transition="in" filter="diamond(in)">
                                      <p:cBhvr additive="repl">
                                        <p:cTn id="7" dur="2000"/>
                                        <p:tgtEl>
                                          <p:spTgt spid="222">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222">
                                            <p:txEl>
                                              <p:pRg st="2" end="2"/>
                                            </p:txEl>
                                          </p:spTgt>
                                        </p:tgtEl>
                                        <p:attrNameLst>
                                          <p:attrName>style.visibility</p:attrName>
                                        </p:attrNameLst>
                                      </p:cBhvr>
                                      <p:to>
                                        <p:strVal val="visible"/>
                                      </p:to>
                                    </p:set>
                                    <p:animEffect transition="in" filter="diamond(in)">
                                      <p:cBhvr additive="repl">
                                        <p:cTn id="10" dur="2000"/>
                                        <p:tgtEl>
                                          <p:spTgt spid="222">
                                            <p:txEl>
                                              <p:pRg st="2" end="2"/>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222">
                                            <p:txEl>
                                              <p:pRg st="3" end="3"/>
                                            </p:txEl>
                                          </p:spTgt>
                                        </p:tgtEl>
                                        <p:attrNameLst>
                                          <p:attrName>style.visibility</p:attrName>
                                        </p:attrNameLst>
                                      </p:cBhvr>
                                      <p:to>
                                        <p:strVal val="visible"/>
                                      </p:to>
                                    </p:set>
                                    <p:animEffect transition="in" filter="diamond(in)">
                                      <p:cBhvr additive="repl">
                                        <p:cTn id="13" dur="2000"/>
                                        <p:tgtEl>
                                          <p:spTgt spid="222">
                                            <p:txEl>
                                              <p:pRg st="3" end="3"/>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222">
                                            <p:txEl>
                                              <p:pRg st="5" end="5"/>
                                            </p:txEl>
                                          </p:spTgt>
                                        </p:tgtEl>
                                        <p:attrNameLst>
                                          <p:attrName>style.visibility</p:attrName>
                                        </p:attrNameLst>
                                      </p:cBhvr>
                                      <p:to>
                                        <p:strVal val="visible"/>
                                      </p:to>
                                    </p:set>
                                    <p:animEffect transition="in" filter="diamond(in)">
                                      <p:cBhvr additive="repl">
                                        <p:cTn id="16" dur="2000"/>
                                        <p:tgtEl>
                                          <p:spTgt spid="222">
                                            <p:txEl>
                                              <p:pRg st="5" end="5"/>
                                            </p:txEl>
                                          </p:spTgt>
                                        </p:tgtEl>
                                      </p:cBhvr>
                                    </p:animEffect>
                                  </p:childTnLst>
                                </p:cTn>
                              </p:par>
                              <p:par>
                                <p:cTn id="17" presetID="8" presetClass="entr" presetSubtype="16" fill="hold" nodeType="withEffect">
                                  <p:stCondLst>
                                    <p:cond delay="0"/>
                                  </p:stCondLst>
                                  <p:childTnLst>
                                    <p:set>
                                      <p:cBhvr>
                                        <p:cTn id="18" dur="1" fill="hold">
                                          <p:stCondLst>
                                            <p:cond delay="0"/>
                                          </p:stCondLst>
                                        </p:cTn>
                                        <p:tgtEl>
                                          <p:spTgt spid="222">
                                            <p:txEl>
                                              <p:pRg st="6" end="6"/>
                                            </p:txEl>
                                          </p:spTgt>
                                        </p:tgtEl>
                                        <p:attrNameLst>
                                          <p:attrName>style.visibility</p:attrName>
                                        </p:attrNameLst>
                                      </p:cBhvr>
                                      <p:to>
                                        <p:strVal val="visible"/>
                                      </p:to>
                                    </p:set>
                                    <p:animEffect transition="in" filter="diamond(in)">
                                      <p:cBhvr additive="repl">
                                        <p:cTn id="19" dur="2000"/>
                                        <p:tgtEl>
                                          <p:spTgt spid="222">
                                            <p:txEl>
                                              <p:pRg st="6" end="6"/>
                                            </p:txEl>
                                          </p:spTgt>
                                        </p:tgtEl>
                                      </p:cBhvr>
                                    </p:animEffect>
                                  </p:childTnLst>
                                </p:cTn>
                              </p:par>
                              <p:par>
                                <p:cTn id="20" presetID="8" presetClass="entr" presetSubtype="16" fill="hold" nodeType="withEffect">
                                  <p:stCondLst>
                                    <p:cond delay="0"/>
                                  </p:stCondLst>
                                  <p:childTnLst>
                                    <p:set>
                                      <p:cBhvr>
                                        <p:cTn id="21" dur="1" fill="hold">
                                          <p:stCondLst>
                                            <p:cond delay="0"/>
                                          </p:stCondLst>
                                        </p:cTn>
                                        <p:tgtEl>
                                          <p:spTgt spid="222">
                                            <p:txEl>
                                              <p:pRg st="8" end="8"/>
                                            </p:txEl>
                                          </p:spTgt>
                                        </p:tgtEl>
                                        <p:attrNameLst>
                                          <p:attrName>style.visibility</p:attrName>
                                        </p:attrNameLst>
                                      </p:cBhvr>
                                      <p:to>
                                        <p:strVal val="visible"/>
                                      </p:to>
                                    </p:set>
                                    <p:animEffect transition="in" filter="diamond(in)">
                                      <p:cBhvr additive="repl">
                                        <p:cTn id="22" dur="2000"/>
                                        <p:tgtEl>
                                          <p:spTgt spid="22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CustomShape 1"/>
          <p:cNvSpPr/>
          <p:nvPr/>
        </p:nvSpPr>
        <p:spPr>
          <a:xfrm>
            <a:off x="227160" y="3167550"/>
            <a:ext cx="9867960" cy="820440"/>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nchor="b"/>
          <a:lstStyle/>
          <a:p>
            <a:pPr algn="ctr">
              <a:lnSpc>
                <a:spcPct val="100000"/>
              </a:lnSpc>
            </a:pPr>
            <a:r>
              <a:rPr lang="en-IN" sz="4800" b="1" strike="noStrike" spc="-1" dirty="0">
                <a:solidFill>
                  <a:srgbClr val="000000"/>
                </a:solidFill>
                <a:latin typeface="Arial"/>
                <a:ea typeface="Arial"/>
              </a:rPr>
              <a:t>How to Buy/ Sell Shares in Securities Market?</a:t>
            </a:r>
            <a:endParaRPr lang="en-IN" sz="4800" b="0" strike="noStrike" spc="-1" dirty="0">
              <a:latin typeface="Arial"/>
            </a:endParaRPr>
          </a:p>
        </p:txBody>
      </p:sp>
      <p:sp>
        <p:nvSpPr>
          <p:cNvPr id="4"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1" spc="-1" dirty="0">
                <a:solidFill>
                  <a:schemeClr val="bg1"/>
                </a:solidFill>
                <a:latin typeface="Arial"/>
              </a:rPr>
              <a:t>24</a:t>
            </a:r>
            <a:endParaRPr lang="en-IN" sz="1000" b="1" strike="noStrike" spc="-1" dirty="0">
              <a:solidFill>
                <a:schemeClr val="bg1"/>
              </a:solidFill>
              <a:latin typeface="Arial"/>
            </a:endParaRPr>
          </a:p>
        </p:txBody>
      </p:sp>
      <p:pic>
        <p:nvPicPr>
          <p:cNvPr id="6" name="Picture 3"/>
          <p:cNvPicPr/>
          <p:nvPr/>
        </p:nvPicPr>
        <p:blipFill>
          <a:blip r:embed="rId2"/>
          <a:stretch/>
        </p:blipFill>
        <p:spPr>
          <a:xfrm>
            <a:off x="0" y="27180"/>
            <a:ext cx="1029600" cy="803880"/>
          </a:xfrm>
          <a:prstGeom prst="rect">
            <a:avLst/>
          </a:prstGeom>
          <a:ln>
            <a:noFill/>
          </a:ln>
        </p:spPr>
      </p:pic>
    </p:spTree>
    <p:extLst>
      <p:ext uri="{BB962C8B-B14F-4D97-AF65-F5344CB8AC3E}">
        <p14:creationId xmlns:p14="http://schemas.microsoft.com/office/powerpoint/2010/main" val="3016619508"/>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495360" y="92160"/>
            <a:ext cx="891468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p>
            <a:pPr algn="ctr">
              <a:lnSpc>
                <a:spcPct val="93000"/>
              </a:lnSpc>
            </a:pPr>
            <a:r>
              <a:rPr lang="en-IN" sz="2800" b="1" strike="noStrike" spc="-1" dirty="0">
                <a:solidFill>
                  <a:srgbClr val="000000"/>
                </a:solidFill>
                <a:latin typeface="Arial"/>
                <a:ea typeface="Arial"/>
              </a:rPr>
              <a:t>FLOW OF PRESENTATION</a:t>
            </a:r>
            <a:endParaRPr lang="en-IN" sz="2800" b="0" strike="noStrike" spc="-1" dirty="0">
              <a:latin typeface="Arial"/>
            </a:endParaRPr>
          </a:p>
        </p:txBody>
      </p:sp>
      <p:sp>
        <p:nvSpPr>
          <p:cNvPr id="170" name="CustomShape 2"/>
          <p:cNvSpPr/>
          <p:nvPr/>
        </p:nvSpPr>
        <p:spPr>
          <a:xfrm>
            <a:off x="356040" y="1058760"/>
            <a:ext cx="9054000" cy="518904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lstStyle/>
          <a:p>
            <a:pPr marL="343620" indent="-342900" algn="just">
              <a:lnSpc>
                <a:spcPct val="100000"/>
              </a:lnSpc>
              <a:spcBef>
                <a:spcPts val="1400"/>
              </a:spcBef>
              <a:buClr>
                <a:srgbClr val="000000"/>
              </a:buClr>
              <a:buFont typeface="Wingdings" panose="05000000000000000000" pitchFamily="2" charset="2"/>
              <a:buChar char="Ø"/>
            </a:pPr>
            <a:r>
              <a:rPr lang="en-US" sz="2400" spc="-1" dirty="0">
                <a:solidFill>
                  <a:srgbClr val="000000"/>
                </a:solidFill>
              </a:rPr>
              <a:t>Trading &amp; </a:t>
            </a:r>
            <a:r>
              <a:rPr lang="en-US" sz="2400" spc="-1" dirty="0" err="1">
                <a:solidFill>
                  <a:srgbClr val="000000"/>
                </a:solidFill>
              </a:rPr>
              <a:t>Demat</a:t>
            </a:r>
            <a:r>
              <a:rPr lang="en-US" sz="2400" spc="-1" dirty="0">
                <a:solidFill>
                  <a:srgbClr val="000000"/>
                </a:solidFill>
              </a:rPr>
              <a:t> Account Opening Form</a:t>
            </a:r>
          </a:p>
          <a:p>
            <a:pPr marL="343620" indent="-342900" algn="just">
              <a:lnSpc>
                <a:spcPct val="100000"/>
              </a:lnSpc>
              <a:spcBef>
                <a:spcPts val="1400"/>
              </a:spcBef>
              <a:buClr>
                <a:srgbClr val="000000"/>
              </a:buClr>
              <a:buFont typeface="Wingdings" panose="05000000000000000000" pitchFamily="2" charset="2"/>
              <a:buChar char="Ø"/>
            </a:pPr>
            <a:r>
              <a:rPr lang="en-US" sz="2400" spc="-1" dirty="0">
                <a:solidFill>
                  <a:srgbClr val="000000"/>
                </a:solidFill>
              </a:rPr>
              <a:t>Documents in Account Opening Form - Trading &amp; </a:t>
            </a:r>
            <a:r>
              <a:rPr lang="en-US" sz="2400" spc="-1" dirty="0" err="1">
                <a:solidFill>
                  <a:srgbClr val="000000"/>
                </a:solidFill>
              </a:rPr>
              <a:t>Demat</a:t>
            </a:r>
            <a:r>
              <a:rPr lang="en-US" sz="2400" spc="-1" dirty="0">
                <a:solidFill>
                  <a:srgbClr val="000000"/>
                </a:solidFill>
              </a:rPr>
              <a:t> Account</a:t>
            </a:r>
          </a:p>
          <a:p>
            <a:pPr marL="343620" indent="-342900" algn="just">
              <a:lnSpc>
                <a:spcPct val="100000"/>
              </a:lnSpc>
              <a:spcBef>
                <a:spcPts val="1400"/>
              </a:spcBef>
              <a:buClr>
                <a:srgbClr val="000000"/>
              </a:buClr>
              <a:buFont typeface="Wingdings" panose="05000000000000000000" pitchFamily="2" charset="2"/>
              <a:buChar char="Ø"/>
            </a:pPr>
            <a:r>
              <a:rPr lang="en-US" sz="2400" spc="-1" dirty="0">
                <a:solidFill>
                  <a:srgbClr val="000000"/>
                </a:solidFill>
              </a:rPr>
              <a:t>Modes of Placing Orders to trade </a:t>
            </a:r>
          </a:p>
          <a:p>
            <a:pPr marL="343620" indent="-342900" algn="just">
              <a:lnSpc>
                <a:spcPct val="100000"/>
              </a:lnSpc>
              <a:spcBef>
                <a:spcPts val="1400"/>
              </a:spcBef>
              <a:buClr>
                <a:srgbClr val="000000"/>
              </a:buClr>
              <a:buFont typeface="Wingdings" panose="05000000000000000000" pitchFamily="2" charset="2"/>
              <a:buChar char="Ø"/>
            </a:pPr>
            <a:r>
              <a:rPr lang="en-IN" sz="2400" spc="-1" dirty="0">
                <a:solidFill>
                  <a:srgbClr val="000000"/>
                </a:solidFill>
              </a:rPr>
              <a:t>Contract Note</a:t>
            </a:r>
          </a:p>
          <a:p>
            <a:pPr marL="343620" indent="-342900" algn="just">
              <a:lnSpc>
                <a:spcPct val="100000"/>
              </a:lnSpc>
              <a:spcBef>
                <a:spcPts val="1400"/>
              </a:spcBef>
              <a:buClr>
                <a:srgbClr val="000000"/>
              </a:buClr>
              <a:buFont typeface="Wingdings" panose="05000000000000000000" pitchFamily="2" charset="2"/>
              <a:buChar char="Ø"/>
            </a:pPr>
            <a:r>
              <a:rPr lang="en-US" sz="2400" spc="-1" dirty="0">
                <a:solidFill>
                  <a:srgbClr val="000000"/>
                </a:solidFill>
              </a:rPr>
              <a:t>How to settle buy and sell trade?</a:t>
            </a:r>
          </a:p>
          <a:p>
            <a:pPr marL="343620" indent="-342900" algn="just">
              <a:lnSpc>
                <a:spcPct val="100000"/>
              </a:lnSpc>
              <a:spcBef>
                <a:spcPts val="1400"/>
              </a:spcBef>
              <a:buClr>
                <a:srgbClr val="000000"/>
              </a:buClr>
              <a:buFont typeface="Wingdings" panose="05000000000000000000" pitchFamily="2" charset="2"/>
              <a:buChar char="Ø"/>
            </a:pPr>
            <a:r>
              <a:rPr lang="en-IN" sz="2400" spc="-1" dirty="0">
                <a:solidFill>
                  <a:srgbClr val="000000"/>
                </a:solidFill>
              </a:rPr>
              <a:t>Payment of Margins</a:t>
            </a:r>
          </a:p>
          <a:p>
            <a:pPr marL="343620" indent="-342900" algn="just">
              <a:lnSpc>
                <a:spcPct val="100000"/>
              </a:lnSpc>
              <a:spcBef>
                <a:spcPts val="1400"/>
              </a:spcBef>
              <a:buClr>
                <a:srgbClr val="000000"/>
              </a:buClr>
              <a:buFont typeface="Wingdings" panose="05000000000000000000" pitchFamily="2" charset="2"/>
              <a:buChar char="Ø"/>
            </a:pPr>
            <a:r>
              <a:rPr lang="en-IN" sz="2400" spc="-1" dirty="0">
                <a:solidFill>
                  <a:srgbClr val="000000"/>
                </a:solidFill>
              </a:rPr>
              <a:t>Early Pay-in</a:t>
            </a:r>
          </a:p>
          <a:p>
            <a:pPr marL="343620" indent="-342900" algn="just">
              <a:lnSpc>
                <a:spcPct val="100000"/>
              </a:lnSpc>
              <a:spcBef>
                <a:spcPts val="1400"/>
              </a:spcBef>
              <a:buClr>
                <a:srgbClr val="000000"/>
              </a:buClr>
              <a:buFont typeface="Wingdings" panose="05000000000000000000" pitchFamily="2" charset="2"/>
              <a:buChar char="Ø"/>
            </a:pPr>
            <a:r>
              <a:rPr lang="en-IN" sz="2400" spc="-1" dirty="0">
                <a:solidFill>
                  <a:srgbClr val="000000"/>
                </a:solidFill>
              </a:rPr>
              <a:t>Grievance </a:t>
            </a:r>
            <a:r>
              <a:rPr lang="en-IN" sz="2400" spc="-1" dirty="0" err="1">
                <a:solidFill>
                  <a:srgbClr val="000000"/>
                </a:solidFill>
              </a:rPr>
              <a:t>Redressal</a:t>
            </a:r>
            <a:endParaRPr lang="en-IN" sz="24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r>
              <a:rPr lang="en-IN" sz="1600" b="0" strike="noStrike" spc="-1" dirty="0">
                <a:solidFill>
                  <a:srgbClr val="000000"/>
                </a:solidFill>
                <a:latin typeface="Arial"/>
                <a:ea typeface="Arial"/>
              </a:rPr>
              <a:t>  </a:t>
            </a:r>
            <a:endParaRPr lang="en-IN" sz="1600" b="0" strike="noStrike" spc="-1" dirty="0">
              <a:latin typeface="Arial"/>
            </a:endParaRPr>
          </a:p>
          <a:p>
            <a:pPr marL="343080" indent="-342360">
              <a:lnSpc>
                <a:spcPct val="93000"/>
              </a:lnSpc>
              <a:spcBef>
                <a:spcPts val="1400"/>
              </a:spcBef>
            </a:pPr>
            <a:r>
              <a:rPr lang="en-IN" sz="1600" b="1" strike="noStrike" spc="-1" dirty="0">
                <a:solidFill>
                  <a:srgbClr val="000000"/>
                </a:solidFill>
                <a:latin typeface="Arial"/>
                <a:ea typeface="Calibri"/>
              </a:rPr>
              <a:t> </a:t>
            </a:r>
            <a:endParaRPr lang="en-IN" sz="1600" b="0" strike="noStrike" spc="-1" dirty="0">
              <a:latin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1" spc="-1" dirty="0">
                <a:solidFill>
                  <a:srgbClr val="FFFFFF"/>
                </a:solidFill>
                <a:latin typeface="Calibri"/>
              </a:rPr>
              <a:t>25</a:t>
            </a:r>
            <a:endParaRPr lang="en-IN" sz="1000" b="0" strike="noStrike" spc="-1" dirty="0">
              <a:latin typeface="Arial"/>
            </a:endParaRPr>
          </a:p>
        </p:txBody>
      </p:sp>
      <p:pic>
        <p:nvPicPr>
          <p:cNvPr id="7" name="Picture 3"/>
          <p:cNvPicPr/>
          <p:nvPr/>
        </p:nvPicPr>
        <p:blipFill>
          <a:blip r:embed="rId2"/>
          <a:stretch/>
        </p:blipFill>
        <p:spPr>
          <a:xfrm>
            <a:off x="0" y="27180"/>
            <a:ext cx="1029600" cy="803880"/>
          </a:xfrm>
          <a:prstGeom prst="rect">
            <a:avLst/>
          </a:prstGeom>
          <a:ln>
            <a:noFill/>
          </a:ln>
        </p:spPr>
      </p:pic>
    </p:spTree>
    <p:extLst>
      <p:ext uri="{BB962C8B-B14F-4D97-AF65-F5344CB8AC3E}">
        <p14:creationId xmlns:p14="http://schemas.microsoft.com/office/powerpoint/2010/main" val="2786801820"/>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CustomShape 1"/>
          <p:cNvSpPr/>
          <p:nvPr/>
        </p:nvSpPr>
        <p:spPr>
          <a:xfrm>
            <a:off x="1180877" y="186120"/>
            <a:ext cx="8036280" cy="486000"/>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nchor="b"/>
          <a:lstStyle/>
          <a:p>
            <a:pPr algn="ctr">
              <a:lnSpc>
                <a:spcPct val="100000"/>
              </a:lnSpc>
            </a:pPr>
            <a:r>
              <a:rPr lang="en-US" sz="2800" b="1" spc="-1" dirty="0">
                <a:solidFill>
                  <a:srgbClr val="000000"/>
                </a:solidFill>
                <a:ea typeface="Arial"/>
              </a:rPr>
              <a:t>Trading &amp; </a:t>
            </a:r>
            <a:r>
              <a:rPr lang="en-US" sz="2800" b="1" spc="-1" dirty="0" err="1">
                <a:solidFill>
                  <a:srgbClr val="000000"/>
                </a:solidFill>
                <a:ea typeface="Arial"/>
              </a:rPr>
              <a:t>Demat</a:t>
            </a:r>
            <a:r>
              <a:rPr lang="en-US" sz="2800" b="1" spc="-1" dirty="0">
                <a:solidFill>
                  <a:srgbClr val="000000"/>
                </a:solidFill>
                <a:ea typeface="Arial"/>
              </a:rPr>
              <a:t> Account Opening Form</a:t>
            </a:r>
            <a:endParaRPr lang="en-IN" sz="2800" b="0" strike="noStrike" spc="-1" dirty="0">
              <a:latin typeface="Arial"/>
            </a:endParaRPr>
          </a:p>
        </p:txBody>
      </p:sp>
      <p:sp>
        <p:nvSpPr>
          <p:cNvPr id="186" name="CustomShape 2"/>
          <p:cNvSpPr/>
          <p:nvPr/>
        </p:nvSpPr>
        <p:spPr>
          <a:xfrm>
            <a:off x="534600" y="1116720"/>
            <a:ext cx="8876160" cy="5434920"/>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lstStyle/>
          <a:p>
            <a:pPr marL="459720" lvl="1">
              <a:lnSpc>
                <a:spcPct val="100000"/>
              </a:lnSpc>
              <a:buClr>
                <a:srgbClr val="000000"/>
              </a:buClr>
            </a:pPr>
            <a:endParaRPr lang="en-IN" sz="2200" b="0" strike="noStrike" spc="-1" dirty="0">
              <a:latin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IN" sz="1000" b="1" strike="noStrike" spc="-1" dirty="0">
                <a:solidFill>
                  <a:srgbClr val="FFFFFF"/>
                </a:solidFill>
                <a:latin typeface="Calibri"/>
                <a:ea typeface="Arial"/>
              </a:rPr>
              <a:t>26</a:t>
            </a:r>
            <a:endParaRPr lang="en-IN" sz="1000" b="0" strike="noStrike" spc="-1" dirty="0">
              <a:latin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val="281369300"/>
              </p:ext>
            </p:extLst>
          </p:nvPr>
        </p:nvGraphicFramePr>
        <p:xfrm>
          <a:off x="783771" y="1682304"/>
          <a:ext cx="8125098" cy="4539077"/>
        </p:xfrm>
        <a:graphic>
          <a:graphicData uri="http://schemas.openxmlformats.org/drawingml/2006/table">
            <a:tbl>
              <a:tblPr firstRow="1" bandRow="1">
                <a:tableStyleId>{5C22544A-7EE6-4342-B048-85BDC9FD1C3A}</a:tableStyleId>
              </a:tblPr>
              <a:tblGrid>
                <a:gridCol w="4062549">
                  <a:extLst>
                    <a:ext uri="{9D8B030D-6E8A-4147-A177-3AD203B41FA5}">
                      <a16:colId xmlns:a16="http://schemas.microsoft.com/office/drawing/2014/main" val="1270494459"/>
                    </a:ext>
                  </a:extLst>
                </a:gridCol>
                <a:gridCol w="4062549">
                  <a:extLst>
                    <a:ext uri="{9D8B030D-6E8A-4147-A177-3AD203B41FA5}">
                      <a16:colId xmlns:a16="http://schemas.microsoft.com/office/drawing/2014/main" val="1969325059"/>
                    </a:ext>
                  </a:extLst>
                </a:gridCol>
              </a:tblGrid>
              <a:tr h="371106">
                <a:tc>
                  <a:txBody>
                    <a:bodyPr/>
                    <a:lstStyle/>
                    <a:p>
                      <a:pPr algn="ctr"/>
                      <a:r>
                        <a:rPr lang="en-US" dirty="0"/>
                        <a:t>Proof of Identity</a:t>
                      </a:r>
                      <a:r>
                        <a:rPr lang="en-US" baseline="0" dirty="0"/>
                        <a:t> (Any one)</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Proof of Address (Any one)</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8848537"/>
                  </a:ext>
                </a:extLst>
              </a:tr>
              <a:tr h="648342">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Permanent account number (PAN) card (Mandatory)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Voter ID card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9327802"/>
                  </a:ext>
                </a:extLst>
              </a:tr>
              <a:tr h="371106">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Voter ID card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Driving License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2181062"/>
                  </a:ext>
                </a:extLst>
              </a:tr>
              <a:tr h="371106">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Driving License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Arial" panose="020B0604020202020204" pitchFamily="34" charset="0"/>
                          <a:cs typeface="Arial" panose="020B0604020202020204" pitchFamily="34" charset="0"/>
                        </a:rPr>
                        <a:t>Passport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9707665"/>
                  </a:ext>
                </a:extLst>
              </a:tr>
              <a:tr h="371106">
                <a:tc>
                  <a:txBody>
                    <a:bodyPr/>
                    <a:lstStyle/>
                    <a:p>
                      <a:pPr algn="ctr"/>
                      <a:r>
                        <a:rPr lang="en-US" dirty="0">
                          <a:latin typeface="Arial" panose="020B0604020202020204" pitchFamily="34" charset="0"/>
                          <a:cs typeface="Arial" panose="020B0604020202020204" pitchFamily="34" charset="0"/>
                        </a:rPr>
                        <a:t>Passport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Ration Card</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2204859"/>
                  </a:ext>
                </a:extLst>
              </a:tr>
              <a:tr h="371106">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IN" dirty="0" err="1">
                          <a:latin typeface="Arial" panose="020B0604020202020204" pitchFamily="34" charset="0"/>
                          <a:cs typeface="Arial" panose="020B0604020202020204" pitchFamily="34" charset="0"/>
                        </a:rPr>
                        <a:t>Aadhaar</a:t>
                      </a:r>
                      <a:r>
                        <a:rPr lang="en-IN" dirty="0">
                          <a:latin typeface="Arial" panose="020B0604020202020204" pitchFamily="34" charset="0"/>
                          <a:cs typeface="Arial" panose="020B0604020202020204" pitchFamily="34" charset="0"/>
                        </a:rPr>
                        <a:t> Card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Aadhaar Card</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9072126"/>
                  </a:ext>
                </a:extLst>
              </a:tr>
              <a:tr h="738521">
                <a:tc>
                  <a:txBody>
                    <a:bodyPr/>
                    <a:lstStyle/>
                    <a:p>
                      <a:pPr algn="ctr"/>
                      <a:r>
                        <a:rPr lang="en-US" dirty="0">
                          <a:latin typeface="Arial" panose="020B0604020202020204" pitchFamily="34" charset="0"/>
                          <a:cs typeface="Arial" panose="020B0604020202020204" pitchFamily="34" charset="0"/>
                        </a:rPr>
                        <a:t>Any  other valid identity card issued by the Central or State government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Bank account statement or bank passbook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13729859"/>
                  </a:ext>
                </a:extLst>
              </a:tr>
              <a:tr h="648342">
                <a:tc>
                  <a:txBody>
                    <a:bodyPr/>
                    <a:lstStyle/>
                    <a:p>
                      <a:pPr algn="ct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Utility bills e.g. electricity bill or gas bill</a:t>
                      </a:r>
                      <a:endParaRPr lang="en-IN" sz="2200" b="0" strike="noStrike" spc="-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6281984"/>
                  </a:ext>
                </a:extLst>
              </a:tr>
              <a:tr h="648342">
                <a:tc gridSpan="2">
                  <a:txBody>
                    <a:bodyPr/>
                    <a:lstStyle/>
                    <a:p>
                      <a:pPr algn="ctr"/>
                      <a:r>
                        <a:rPr lang="en-IN" dirty="0">
                          <a:solidFill>
                            <a:srgbClr val="7030A0"/>
                          </a:solidFill>
                        </a:rPr>
                        <a:t>Documents</a:t>
                      </a:r>
                      <a:r>
                        <a:rPr lang="en-IN" baseline="0" dirty="0">
                          <a:solidFill>
                            <a:srgbClr val="7030A0"/>
                          </a:solidFill>
                        </a:rPr>
                        <a:t> collected in terms of KYC (Know Your client) Requirements.</a:t>
                      </a:r>
                    </a:p>
                    <a:p>
                      <a:pPr algn="ctr"/>
                      <a:r>
                        <a:rPr lang="en-US" sz="1800" kern="1200" dirty="0">
                          <a:solidFill>
                            <a:srgbClr val="7030A0"/>
                          </a:solidFill>
                          <a:effectLst/>
                          <a:latin typeface="+mn-lt"/>
                          <a:ea typeface="+mn-ea"/>
                          <a:cs typeface="+mn-cs"/>
                        </a:rPr>
                        <a:t>KYC is a one-time process and is valid across all the stock</a:t>
                      </a:r>
                      <a:r>
                        <a:rPr lang="en-US" sz="1800" kern="1200" baseline="0" dirty="0">
                          <a:solidFill>
                            <a:srgbClr val="7030A0"/>
                          </a:solidFill>
                          <a:effectLst/>
                          <a:latin typeface="+mn-lt"/>
                          <a:ea typeface="+mn-ea"/>
                          <a:cs typeface="+mn-cs"/>
                        </a:rPr>
                        <a:t> brokers and DPs.</a:t>
                      </a:r>
                      <a:endParaRPr lang="en-IN" baseline="0" dirty="0">
                        <a:solidFill>
                          <a:srgbClr val="7030A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endParaRPr lang="en-IN" sz="2200" b="0" strike="noStrike" spc="-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3" name="TextBox 2"/>
          <p:cNvSpPr txBox="1"/>
          <p:nvPr/>
        </p:nvSpPr>
        <p:spPr>
          <a:xfrm>
            <a:off x="875211" y="1214846"/>
            <a:ext cx="7589520" cy="369332"/>
          </a:xfrm>
          <a:prstGeom prst="rect">
            <a:avLst/>
          </a:prstGeom>
          <a:noFill/>
        </p:spPr>
        <p:txBody>
          <a:bodyPr wrap="square" rtlCol="0">
            <a:spAutoFit/>
          </a:bodyPr>
          <a:lstStyle/>
          <a:p>
            <a:pPr marL="285750" indent="-285750">
              <a:buFont typeface="Wingdings" panose="05000000000000000000" pitchFamily="2" charset="2"/>
              <a:buChar char="Ø"/>
            </a:pPr>
            <a:r>
              <a:rPr lang="en-US" dirty="0"/>
              <a:t>Documents to open Trading and </a:t>
            </a:r>
            <a:r>
              <a:rPr lang="en-US" dirty="0" err="1"/>
              <a:t>Demat</a:t>
            </a:r>
            <a:r>
              <a:rPr lang="en-US" dirty="0"/>
              <a:t> account:</a:t>
            </a:r>
            <a:endParaRPr lang="en-IN" dirty="0"/>
          </a:p>
        </p:txBody>
      </p:sp>
      <p:pic>
        <p:nvPicPr>
          <p:cNvPr id="8" name="Picture 3"/>
          <p:cNvPicPr/>
          <p:nvPr/>
        </p:nvPicPr>
        <p:blipFill>
          <a:blip r:embed="rId2"/>
          <a:stretch/>
        </p:blipFill>
        <p:spPr>
          <a:xfrm>
            <a:off x="0" y="27180"/>
            <a:ext cx="1029600" cy="803880"/>
          </a:xfrm>
          <a:prstGeom prst="rect">
            <a:avLst/>
          </a:prstGeom>
          <a:ln>
            <a:noFill/>
          </a:ln>
        </p:spPr>
      </p:pic>
    </p:spTree>
    <p:extLst>
      <p:ext uri="{BB962C8B-B14F-4D97-AF65-F5344CB8AC3E}">
        <p14:creationId xmlns:p14="http://schemas.microsoft.com/office/powerpoint/2010/main" val="3551703952"/>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CustomShape 1"/>
          <p:cNvSpPr/>
          <p:nvPr/>
        </p:nvSpPr>
        <p:spPr>
          <a:xfrm>
            <a:off x="697590" y="-11778"/>
            <a:ext cx="8561700" cy="846507"/>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nchor="b"/>
          <a:lstStyle/>
          <a:p>
            <a:pPr algn="ctr">
              <a:lnSpc>
                <a:spcPct val="100000"/>
              </a:lnSpc>
            </a:pPr>
            <a:r>
              <a:rPr lang="en-US" sz="2800" b="1" spc="-1" dirty="0">
                <a:solidFill>
                  <a:srgbClr val="000000"/>
                </a:solidFill>
                <a:ea typeface="Arial"/>
              </a:rPr>
              <a:t>Documents in Account Opening Forms</a:t>
            </a:r>
          </a:p>
          <a:p>
            <a:pPr algn="ctr">
              <a:lnSpc>
                <a:spcPct val="100000"/>
              </a:lnSpc>
            </a:pPr>
            <a:r>
              <a:rPr lang="en-US" sz="2800" b="1" spc="-1" dirty="0">
                <a:solidFill>
                  <a:srgbClr val="000000"/>
                </a:solidFill>
                <a:ea typeface="Arial"/>
              </a:rPr>
              <a:t>- Trading &amp; </a:t>
            </a:r>
            <a:r>
              <a:rPr lang="en-US" sz="2800" b="1" spc="-1" dirty="0" err="1">
                <a:solidFill>
                  <a:srgbClr val="000000"/>
                </a:solidFill>
                <a:ea typeface="Arial"/>
              </a:rPr>
              <a:t>Demat</a:t>
            </a:r>
            <a:r>
              <a:rPr lang="en-US" sz="2800" b="1" spc="-1" dirty="0">
                <a:solidFill>
                  <a:srgbClr val="000000"/>
                </a:solidFill>
                <a:ea typeface="Arial"/>
              </a:rPr>
              <a:t> Account</a:t>
            </a:r>
            <a:endParaRPr lang="en-IN" sz="2800" b="1" spc="-1" dirty="0">
              <a:solidFill>
                <a:srgbClr val="000000"/>
              </a:solidFill>
              <a:ea typeface="Arial"/>
            </a:endParaRPr>
          </a:p>
        </p:txBody>
      </p:sp>
      <p:sp>
        <p:nvSpPr>
          <p:cNvPr id="186" name="CustomShape 2"/>
          <p:cNvSpPr/>
          <p:nvPr/>
        </p:nvSpPr>
        <p:spPr>
          <a:xfrm>
            <a:off x="540360" y="903240"/>
            <a:ext cx="8876160" cy="5434920"/>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lstStyle/>
          <a:p>
            <a:pPr marL="285840" indent="-283320">
              <a:lnSpc>
                <a:spcPct val="100000"/>
              </a:lnSpc>
              <a:buClr>
                <a:srgbClr val="000000"/>
              </a:buClr>
              <a:buFont typeface="Wingdings" charset="2"/>
              <a:buChar char=""/>
            </a:pPr>
            <a:endParaRPr lang="en-IN" sz="2200" b="1" strike="noStrike" spc="-1" dirty="0">
              <a:solidFill>
                <a:srgbClr val="000000"/>
              </a:solidFill>
              <a:latin typeface="Arial"/>
              <a:ea typeface="Arial"/>
            </a:endParaRPr>
          </a:p>
          <a:p>
            <a:pPr marL="459720" lvl="1" algn="just">
              <a:lnSpc>
                <a:spcPct val="80000"/>
              </a:lnSpc>
              <a:spcBef>
                <a:spcPts val="300"/>
              </a:spcBef>
              <a:buClr>
                <a:srgbClr val="000000"/>
              </a:buClr>
            </a:pPr>
            <a:endParaRPr lang="en-IN" sz="2200" b="0" strike="noStrike" spc="-1" dirty="0">
              <a:latin typeface="Arial"/>
            </a:endParaRPr>
          </a:p>
          <a:p>
            <a:pPr marL="284040" indent="-281880" algn="just">
              <a:lnSpc>
                <a:spcPct val="80000"/>
              </a:lnSpc>
              <a:spcBef>
                <a:spcPts val="300"/>
              </a:spcBef>
            </a:pPr>
            <a:endParaRPr lang="en-IN" sz="2200" b="0" strike="noStrike" spc="-1" dirty="0">
              <a:latin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0" strike="noStrike" spc="-1" dirty="0">
                <a:solidFill>
                  <a:schemeClr val="bg1"/>
                </a:solidFill>
                <a:latin typeface="Arial"/>
              </a:rPr>
              <a:t>27</a:t>
            </a:r>
            <a:endParaRPr lang="en-IN" sz="1000" b="0" strike="noStrike" spc="-1" dirty="0">
              <a:solidFill>
                <a:schemeClr val="bg1"/>
              </a:solidFill>
              <a:latin typeface="Arial"/>
            </a:endParaRPr>
          </a:p>
        </p:txBody>
      </p:sp>
      <p:sp>
        <p:nvSpPr>
          <p:cNvPr id="7" name="Content Placeholder 2"/>
          <p:cNvSpPr txBox="1">
            <a:spLocks/>
          </p:cNvSpPr>
          <p:nvPr/>
        </p:nvSpPr>
        <p:spPr>
          <a:xfrm>
            <a:off x="540360" y="944067"/>
            <a:ext cx="8561700" cy="49023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Ø"/>
            </a:pPr>
            <a:r>
              <a:rPr lang="en-IN" sz="2000" dirty="0">
                <a:latin typeface="Arial" panose="020B0604020202020204" pitchFamily="34" charset="0"/>
                <a:cs typeface="Arial" panose="020B0604020202020204" pitchFamily="34" charset="0"/>
              </a:rPr>
              <a:t>Account Opening Form has two type of documents </a:t>
            </a:r>
            <a:r>
              <a:rPr lang="en-IN" sz="2400" dirty="0">
                <a:latin typeface="Arial" panose="020B0604020202020204" pitchFamily="34" charset="0"/>
                <a:cs typeface="Arial" panose="020B0604020202020204" pitchFamily="34" charset="0"/>
              </a:rPr>
              <a:t>:</a:t>
            </a:r>
          </a:p>
          <a:p>
            <a:pPr algn="just">
              <a:buFont typeface="Wingdings" panose="05000000000000000000" pitchFamily="2" charset="2"/>
              <a:buChar char="Ø"/>
            </a:pPr>
            <a:endParaRPr lang="en-IN" sz="2400" dirty="0">
              <a:latin typeface="Arial" panose="020B0604020202020204" pitchFamily="34" charset="0"/>
              <a:cs typeface="Arial" panose="020B0604020202020204" pitchFamily="34" charset="0"/>
            </a:endParaRPr>
          </a:p>
          <a:p>
            <a:pPr algn="just">
              <a:buFont typeface="Wingdings" panose="05000000000000000000" pitchFamily="2" charset="2"/>
              <a:buChar char="Ø"/>
            </a:pPr>
            <a:endParaRPr lang="en-IN" sz="2400" dirty="0">
              <a:latin typeface="Arial" panose="020B0604020202020204" pitchFamily="34" charset="0"/>
              <a:cs typeface="Arial" panose="020B0604020202020204" pitchFamily="34" charset="0"/>
            </a:endParaRPr>
          </a:p>
          <a:p>
            <a:pPr algn="just">
              <a:buFont typeface="Wingdings" panose="05000000000000000000" pitchFamily="2" charset="2"/>
              <a:buChar char="Ø"/>
            </a:pPr>
            <a:endParaRPr lang="en-IN" sz="2400" dirty="0">
              <a:latin typeface="Arial" panose="020B0604020202020204" pitchFamily="34" charset="0"/>
              <a:cs typeface="Arial" panose="020B0604020202020204" pitchFamily="34" charset="0"/>
            </a:endParaRPr>
          </a:p>
          <a:p>
            <a:pPr algn="just">
              <a:buFont typeface="Wingdings" panose="05000000000000000000" pitchFamily="2" charset="2"/>
              <a:buChar char="Ø"/>
            </a:pPr>
            <a:endParaRPr lang="en-IN" sz="2400" dirty="0">
              <a:latin typeface="Arial" panose="020B0604020202020204" pitchFamily="34" charset="0"/>
              <a:cs typeface="Arial" panose="020B0604020202020204" pitchFamily="34" charset="0"/>
            </a:endParaRPr>
          </a:p>
          <a:p>
            <a:pPr algn="just">
              <a:buFont typeface="Wingdings" panose="05000000000000000000" pitchFamily="2" charset="2"/>
              <a:buChar char="Ø"/>
            </a:pPr>
            <a:endParaRPr lang="en-IN" sz="2400" dirty="0">
              <a:latin typeface="Arial" panose="020B0604020202020204" pitchFamily="34" charset="0"/>
              <a:cs typeface="Arial" panose="020B0604020202020204" pitchFamily="34" charset="0"/>
            </a:endParaRPr>
          </a:p>
          <a:p>
            <a:pPr algn="just">
              <a:buFont typeface="Wingdings" panose="05000000000000000000" pitchFamily="2" charset="2"/>
              <a:buChar char="Ø"/>
            </a:pPr>
            <a:endParaRPr lang="en-IN" sz="2400" dirty="0">
              <a:latin typeface="Arial" panose="020B0604020202020204" pitchFamily="34" charset="0"/>
              <a:cs typeface="Arial" panose="020B0604020202020204" pitchFamily="34" charset="0"/>
            </a:endParaRPr>
          </a:p>
          <a:p>
            <a:pPr algn="just">
              <a:buFont typeface="Wingdings" panose="05000000000000000000" pitchFamily="2" charset="2"/>
              <a:buChar char="Ø"/>
            </a:pPr>
            <a:endParaRPr lang="en-IN" sz="2400" dirty="0">
              <a:latin typeface="Arial" panose="020B0604020202020204" pitchFamily="34" charset="0"/>
              <a:cs typeface="Arial" panose="020B0604020202020204" pitchFamily="34" charset="0"/>
            </a:endParaRPr>
          </a:p>
          <a:p>
            <a:pPr algn="just">
              <a:buFont typeface="Wingdings" panose="05000000000000000000" pitchFamily="2" charset="2"/>
              <a:buChar char="Ø"/>
            </a:pPr>
            <a:endParaRPr lang="en-IN" sz="2400" dirty="0">
              <a:latin typeface="Arial" panose="020B0604020202020204" pitchFamily="34" charset="0"/>
              <a:cs typeface="Arial" panose="020B0604020202020204" pitchFamily="34" charset="0"/>
            </a:endParaRPr>
          </a:p>
          <a:p>
            <a:pPr marL="0" indent="0" algn="just">
              <a:buNone/>
            </a:pPr>
            <a:endParaRPr lang="en-IN" sz="2400" dirty="0">
              <a:latin typeface="Arial" panose="020B0604020202020204" pitchFamily="34" charset="0"/>
              <a:cs typeface="Arial" panose="020B0604020202020204" pitchFamily="34" charset="0"/>
            </a:endParaRPr>
          </a:p>
          <a:p>
            <a:pPr marL="0" indent="0" algn="just">
              <a:buNone/>
            </a:pPr>
            <a:endParaRPr lang="en-IN" sz="2400" dirty="0">
              <a:latin typeface="Arial" panose="020B0604020202020204" pitchFamily="34" charset="0"/>
              <a:cs typeface="Arial" panose="020B0604020202020204" pitchFamily="34" charset="0"/>
            </a:endParaRPr>
          </a:p>
          <a:p>
            <a:pPr marL="0" indent="0" algn="just">
              <a:buNone/>
            </a:pPr>
            <a:r>
              <a:rPr lang="en-IN" sz="2400" dirty="0">
                <a:latin typeface="Arial" panose="020B0604020202020204" pitchFamily="34" charset="0"/>
                <a:cs typeface="Arial" panose="020B0604020202020204" pitchFamily="34" charset="0"/>
              </a:rPr>
              <a:t>**</a:t>
            </a:r>
            <a:r>
              <a:rPr lang="en-US" sz="1800" dirty="0"/>
              <a:t>(to be submitted only if investor is availing of additional services)</a:t>
            </a:r>
          </a:p>
          <a:p>
            <a:pPr marL="0" indent="0" algn="just">
              <a:buNone/>
            </a:pPr>
            <a:endParaRPr lang="en-IN" sz="2400" dirty="0">
              <a:latin typeface="Arial" panose="020B0604020202020204" pitchFamily="34" charset="0"/>
              <a:cs typeface="Arial" panose="020B0604020202020204" pitchFamily="34" charset="0"/>
            </a:endParaRPr>
          </a:p>
          <a:p>
            <a:pPr marL="365760" lvl="1" indent="0" algn="just">
              <a:buFont typeface="Arial" panose="020B0604020202020204" pitchFamily="34" charset="0"/>
              <a:buNone/>
            </a:pPr>
            <a:endParaRPr lang="en-IN" b="1" u="sng" dirty="0">
              <a:latin typeface="Arial" panose="020B0604020202020204" pitchFamily="34" charset="0"/>
              <a:cs typeface="Arial" panose="020B0604020202020204" pitchFamily="34" charset="0"/>
            </a:endParaRPr>
          </a:p>
          <a:p>
            <a:pPr marL="365760" lvl="1" indent="0" algn="just">
              <a:buFont typeface="Arial" panose="020B0604020202020204" pitchFamily="34" charset="0"/>
              <a:buNone/>
            </a:pPr>
            <a:endParaRPr lang="en-IN" b="1" u="sng" dirty="0">
              <a:latin typeface="Arial" panose="020B0604020202020204" pitchFamily="34" charset="0"/>
              <a:cs typeface="Arial" panose="020B0604020202020204" pitchFamily="34" charset="0"/>
            </a:endParaRPr>
          </a:p>
          <a:p>
            <a:pPr marL="365760" lvl="1" indent="0" algn="just">
              <a:buFont typeface="Arial" panose="020B0604020202020204" pitchFamily="34" charset="0"/>
              <a:buNone/>
            </a:pPr>
            <a:endParaRPr lang="en-IN" b="1" u="sng" dirty="0">
              <a:latin typeface="Arial" panose="020B0604020202020204" pitchFamily="34" charset="0"/>
              <a:cs typeface="Arial" panose="020B0604020202020204" pitchFamily="34" charset="0"/>
            </a:endParaRPr>
          </a:p>
          <a:p>
            <a:pPr marL="365760" lvl="1" indent="0" algn="just">
              <a:buFont typeface="Arial" panose="020B0604020202020204" pitchFamily="34" charset="0"/>
              <a:buNone/>
            </a:pPr>
            <a:endParaRPr lang="en-IN" b="1" u="sng" dirty="0">
              <a:latin typeface="Arial" panose="020B0604020202020204" pitchFamily="34" charset="0"/>
              <a:cs typeface="Arial" panose="020B0604020202020204" pitchFamily="34" charset="0"/>
            </a:endParaRPr>
          </a:p>
          <a:p>
            <a:pPr marL="365760" lvl="1" indent="0" algn="just">
              <a:buFont typeface="Arial" panose="020B0604020202020204" pitchFamily="34" charset="0"/>
              <a:buNone/>
            </a:pPr>
            <a:endParaRPr lang="en-IN" b="1" u="sng" dirty="0">
              <a:latin typeface="Arial" panose="020B0604020202020204" pitchFamily="34" charset="0"/>
              <a:cs typeface="Arial" panose="020B0604020202020204" pitchFamily="34" charset="0"/>
            </a:endParaRPr>
          </a:p>
          <a:p>
            <a:pPr marL="365760" lvl="1" indent="0" algn="just">
              <a:buFont typeface="Arial" panose="020B0604020202020204" pitchFamily="34" charset="0"/>
              <a:buNone/>
            </a:pPr>
            <a:endParaRPr lang="en-IN" b="1" u="sng" dirty="0">
              <a:latin typeface="Arial" panose="020B0604020202020204" pitchFamily="34" charset="0"/>
              <a:cs typeface="Arial" panose="020B0604020202020204" pitchFamily="34" charset="0"/>
            </a:endParaRPr>
          </a:p>
          <a:p>
            <a:pPr marL="365760" lvl="1" indent="0" algn="just">
              <a:buFont typeface="Arial" panose="020B0604020202020204" pitchFamily="34" charset="0"/>
              <a:buNone/>
            </a:pPr>
            <a:endParaRPr lang="en-IN" dirty="0">
              <a:latin typeface="Arial" panose="020B0604020202020204" pitchFamily="34" charset="0"/>
              <a:cs typeface="Arial" panose="020B0604020202020204" pitchFamily="34" charset="0"/>
            </a:endParaRPr>
          </a:p>
          <a:p>
            <a:pPr marL="365760" lvl="1" indent="0" algn="just">
              <a:buFont typeface="Arial" panose="020B0604020202020204" pitchFamily="34" charset="0"/>
              <a:buNone/>
            </a:pPr>
            <a:endParaRPr lang="en-IN" dirty="0">
              <a:latin typeface="Arial" panose="020B0604020202020204" pitchFamily="34" charset="0"/>
              <a:cs typeface="Arial" panose="020B0604020202020204" pitchFamily="34" charset="0"/>
            </a:endParaRPr>
          </a:p>
          <a:p>
            <a:endParaRPr lang="en-IN" sz="2400" dirty="0">
              <a:latin typeface="Arial" panose="020B0604020202020204" pitchFamily="34" charset="0"/>
              <a:cs typeface="Arial" panose="020B0604020202020204" pitchFamily="34" charset="0"/>
            </a:endParaRPr>
          </a:p>
        </p:txBody>
      </p:sp>
      <p:sp>
        <p:nvSpPr>
          <p:cNvPr id="3" name="TextBox 2"/>
          <p:cNvSpPr txBox="1"/>
          <p:nvPr/>
        </p:nvSpPr>
        <p:spPr>
          <a:xfrm>
            <a:off x="540360" y="1515291"/>
            <a:ext cx="4279834" cy="4247317"/>
          </a:xfrm>
          <a:prstGeom prst="rect">
            <a:avLst/>
          </a:prstGeom>
          <a:noFill/>
          <a:ln>
            <a:solidFill>
              <a:schemeClr val="tx1"/>
            </a:solidFill>
          </a:ln>
        </p:spPr>
        <p:txBody>
          <a:bodyPr wrap="square" rtlCol="0">
            <a:spAutoFit/>
          </a:bodyPr>
          <a:lstStyle/>
          <a:p>
            <a:pPr algn="ctr"/>
            <a:r>
              <a:rPr lang="en-US" b="1" u="sng" dirty="0"/>
              <a:t>MANDATORY DOCUMENTS</a:t>
            </a:r>
          </a:p>
          <a:p>
            <a:pPr algn="ctr"/>
            <a:endParaRPr lang="en-US" b="1" dirty="0"/>
          </a:p>
          <a:p>
            <a:pPr marL="285750" indent="-285750" algn="just">
              <a:buFont typeface="Wingdings" panose="05000000000000000000" pitchFamily="2" charset="2"/>
              <a:buChar char="Ø"/>
            </a:pPr>
            <a:r>
              <a:rPr lang="en-US" dirty="0"/>
              <a:t>Rights &amp; Obligations of Stock Broker and Investor.</a:t>
            </a:r>
          </a:p>
          <a:p>
            <a:pPr marL="285750" indent="-285750" algn="just">
              <a:buFont typeface="Wingdings" panose="05000000000000000000" pitchFamily="2" charset="2"/>
              <a:buChar char="Ø"/>
            </a:pPr>
            <a:endParaRPr lang="en-US" dirty="0"/>
          </a:p>
          <a:p>
            <a:pPr marL="285750" indent="-285750" algn="just">
              <a:buFont typeface="Wingdings" panose="05000000000000000000" pitchFamily="2" charset="2"/>
              <a:buChar char="Ø"/>
            </a:pPr>
            <a:r>
              <a:rPr lang="en-US" dirty="0"/>
              <a:t>Uniform Risk Disclosure Documents.</a:t>
            </a:r>
          </a:p>
          <a:p>
            <a:pPr marL="285750" indent="-285750" algn="just">
              <a:buFont typeface="Wingdings" panose="05000000000000000000" pitchFamily="2" charset="2"/>
              <a:buChar char="Ø"/>
            </a:pPr>
            <a:endParaRPr lang="en-US" dirty="0"/>
          </a:p>
          <a:p>
            <a:pPr marL="285750" indent="-285750" algn="just">
              <a:buFont typeface="Wingdings" panose="05000000000000000000" pitchFamily="2" charset="2"/>
              <a:buChar char="Ø"/>
            </a:pPr>
            <a:r>
              <a:rPr lang="en-US" dirty="0"/>
              <a:t>Do’s and Don’ts for trading on Exchanges.</a:t>
            </a:r>
          </a:p>
          <a:p>
            <a:pPr marL="285750" indent="-285750" algn="just">
              <a:buFont typeface="Wingdings" panose="05000000000000000000" pitchFamily="2" charset="2"/>
              <a:buChar char="Ø"/>
            </a:pPr>
            <a:endParaRPr lang="en-US" dirty="0"/>
          </a:p>
          <a:p>
            <a:pPr marL="285750" indent="-285750" algn="just">
              <a:buFont typeface="Wingdings" panose="05000000000000000000" pitchFamily="2" charset="2"/>
              <a:buChar char="Ø"/>
            </a:pPr>
            <a:r>
              <a:rPr lang="en-US" dirty="0"/>
              <a:t>Policies and Procedures of Stock Broker.</a:t>
            </a:r>
          </a:p>
          <a:p>
            <a:pPr marL="285750" indent="-285750" algn="just">
              <a:buFont typeface="Wingdings" panose="05000000000000000000" pitchFamily="2" charset="2"/>
              <a:buChar char="Ø"/>
            </a:pPr>
            <a:endParaRPr lang="en-US" dirty="0"/>
          </a:p>
          <a:p>
            <a:pPr marL="285750" indent="-285750" algn="just">
              <a:buFont typeface="Wingdings" panose="05000000000000000000" pitchFamily="2" charset="2"/>
              <a:buChar char="Ø"/>
            </a:pPr>
            <a:r>
              <a:rPr lang="en-US" dirty="0"/>
              <a:t>Tariff Sheet.</a:t>
            </a:r>
          </a:p>
          <a:p>
            <a:pPr marL="285750" indent="-285750" algn="just">
              <a:buFont typeface="Wingdings" panose="05000000000000000000" pitchFamily="2" charset="2"/>
              <a:buChar char="Ø"/>
            </a:pPr>
            <a:endParaRPr lang="en-US" b="1" dirty="0"/>
          </a:p>
        </p:txBody>
      </p:sp>
      <p:sp>
        <p:nvSpPr>
          <p:cNvPr id="5" name="TextBox 4"/>
          <p:cNvSpPr txBox="1"/>
          <p:nvPr/>
        </p:nvSpPr>
        <p:spPr>
          <a:xfrm>
            <a:off x="5225144" y="1515291"/>
            <a:ext cx="4185616" cy="4247317"/>
          </a:xfrm>
          <a:prstGeom prst="rect">
            <a:avLst/>
          </a:prstGeom>
          <a:noFill/>
          <a:ln>
            <a:solidFill>
              <a:schemeClr val="tx1"/>
            </a:solidFill>
          </a:ln>
        </p:spPr>
        <p:txBody>
          <a:bodyPr wrap="square" rtlCol="0">
            <a:spAutoFit/>
          </a:bodyPr>
          <a:lstStyle/>
          <a:p>
            <a:pPr algn="ctr"/>
            <a:r>
              <a:rPr lang="en-US" b="1" u="sng" dirty="0"/>
              <a:t>VOLUNTARY DOCUMENTS**</a:t>
            </a:r>
          </a:p>
          <a:p>
            <a:pPr algn="ctr"/>
            <a:endParaRPr lang="en-US" b="1" dirty="0"/>
          </a:p>
          <a:p>
            <a:pPr marL="285750" indent="-285750" algn="just">
              <a:buFont typeface="Wingdings" panose="05000000000000000000" pitchFamily="2" charset="2"/>
              <a:buChar char="Ø"/>
            </a:pPr>
            <a:r>
              <a:rPr lang="en-US" dirty="0"/>
              <a:t>Running Account Authorization.</a:t>
            </a:r>
          </a:p>
          <a:p>
            <a:pPr marL="285750" indent="-285750" algn="just">
              <a:buFont typeface="Wingdings" panose="05000000000000000000" pitchFamily="2" charset="2"/>
              <a:buChar char="Ø"/>
            </a:pPr>
            <a:endParaRPr lang="en-US" dirty="0"/>
          </a:p>
          <a:p>
            <a:pPr marL="285750" indent="-285750" algn="just">
              <a:buFont typeface="Wingdings" panose="05000000000000000000" pitchFamily="2" charset="2"/>
              <a:buChar char="Ø"/>
            </a:pPr>
            <a:r>
              <a:rPr lang="en-US" dirty="0"/>
              <a:t>Power of Attorney (</a:t>
            </a:r>
            <a:r>
              <a:rPr lang="en-US" dirty="0" err="1"/>
              <a:t>PoA</a:t>
            </a:r>
            <a:r>
              <a:rPr lang="en-US" dirty="0"/>
              <a:t>).</a:t>
            </a:r>
          </a:p>
          <a:p>
            <a:pPr marL="285750" indent="-285750" algn="just">
              <a:buFont typeface="Wingdings" panose="05000000000000000000" pitchFamily="2" charset="2"/>
              <a:buChar char="Ø"/>
            </a:pPr>
            <a:endParaRPr lang="en-US" dirty="0"/>
          </a:p>
          <a:p>
            <a:pPr marL="285750" indent="-285750" algn="just">
              <a:buFont typeface="Wingdings" panose="05000000000000000000" pitchFamily="2" charset="2"/>
              <a:buChar char="Ø"/>
            </a:pPr>
            <a:r>
              <a:rPr lang="en-US" dirty="0"/>
              <a:t>Electronic Contract Note (ECN) Declaration.</a:t>
            </a:r>
          </a:p>
          <a:p>
            <a:pPr marL="285750" indent="-285750" algn="just">
              <a:buFont typeface="Wingdings" panose="05000000000000000000" pitchFamily="2" charset="2"/>
              <a:buChar char="Ø"/>
            </a:pPr>
            <a:endParaRPr lang="en-US" dirty="0"/>
          </a:p>
          <a:p>
            <a:pPr marL="285750" indent="-285750" algn="just">
              <a:buFont typeface="Wingdings" panose="05000000000000000000" pitchFamily="2" charset="2"/>
              <a:buChar char="Ø"/>
            </a:pPr>
            <a:r>
              <a:rPr lang="en-US" dirty="0"/>
              <a:t>Consent for electronic communication and receiving alerts (Email/ SMS).</a:t>
            </a:r>
            <a:endParaRPr lang="en-US" b="1" dirty="0"/>
          </a:p>
          <a:p>
            <a:pPr algn="ctr"/>
            <a:endParaRPr lang="en-US" b="1" dirty="0"/>
          </a:p>
          <a:p>
            <a:pPr algn="ctr"/>
            <a:endParaRPr lang="en-US" b="1" dirty="0"/>
          </a:p>
          <a:p>
            <a:pPr algn="ctr"/>
            <a:endParaRPr lang="en-IN" b="1" dirty="0"/>
          </a:p>
        </p:txBody>
      </p:sp>
      <p:pic>
        <p:nvPicPr>
          <p:cNvPr id="9" name="Picture 3"/>
          <p:cNvPicPr/>
          <p:nvPr/>
        </p:nvPicPr>
        <p:blipFill>
          <a:blip r:embed="rId2"/>
          <a:stretch/>
        </p:blipFill>
        <p:spPr>
          <a:xfrm>
            <a:off x="0" y="27180"/>
            <a:ext cx="1029600" cy="803880"/>
          </a:xfrm>
          <a:prstGeom prst="rect">
            <a:avLst/>
          </a:prstGeom>
          <a:ln>
            <a:noFill/>
          </a:ln>
        </p:spPr>
      </p:pic>
    </p:spTree>
    <p:extLst>
      <p:ext uri="{BB962C8B-B14F-4D97-AF65-F5344CB8AC3E}">
        <p14:creationId xmlns:p14="http://schemas.microsoft.com/office/powerpoint/2010/main" val="2478661551"/>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CustomShape 1"/>
          <p:cNvSpPr/>
          <p:nvPr/>
        </p:nvSpPr>
        <p:spPr>
          <a:xfrm>
            <a:off x="-230040" y="2716484"/>
            <a:ext cx="9867960" cy="820440"/>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nchor="b"/>
          <a:lstStyle/>
          <a:p>
            <a:pPr algn="ctr">
              <a:lnSpc>
                <a:spcPct val="100000"/>
              </a:lnSpc>
            </a:pPr>
            <a:r>
              <a:rPr lang="en-IN" sz="6000" b="1" strike="noStrike" spc="-1" dirty="0">
                <a:solidFill>
                  <a:srgbClr val="000000"/>
                </a:solidFill>
                <a:latin typeface="Arial"/>
                <a:ea typeface="Arial"/>
              </a:rPr>
              <a:t>SEBI</a:t>
            </a:r>
            <a:endParaRPr lang="en-IN" sz="6000" b="0" strike="noStrike" spc="-1" dirty="0">
              <a:latin typeface="Arial"/>
            </a:endParaRPr>
          </a:p>
        </p:txBody>
      </p:sp>
      <p:sp>
        <p:nvSpPr>
          <p:cNvPr id="4"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1" spc="-1" dirty="0">
                <a:solidFill>
                  <a:schemeClr val="bg1"/>
                </a:solidFill>
                <a:latin typeface="Arial"/>
              </a:rPr>
              <a:t>3</a:t>
            </a:r>
            <a:endParaRPr lang="en-IN" sz="1000" b="1" strike="noStrike" spc="-1" dirty="0">
              <a:solidFill>
                <a:schemeClr val="bg1"/>
              </a:solidFill>
              <a:latin typeface="Arial"/>
            </a:endParaRPr>
          </a:p>
        </p:txBody>
      </p:sp>
      <p:pic>
        <p:nvPicPr>
          <p:cNvPr id="6" name="Picture 3"/>
          <p:cNvPicPr/>
          <p:nvPr/>
        </p:nvPicPr>
        <p:blipFill>
          <a:blip r:embed="rId2"/>
          <a:stretch/>
        </p:blipFill>
        <p:spPr>
          <a:xfrm>
            <a:off x="0" y="27180"/>
            <a:ext cx="1029600" cy="803880"/>
          </a:xfrm>
          <a:prstGeom prst="rect">
            <a:avLst/>
          </a:prstGeom>
          <a:ln>
            <a:noFill/>
          </a:ln>
        </p:spPr>
      </p:pic>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CustomShape 1"/>
          <p:cNvSpPr/>
          <p:nvPr/>
        </p:nvSpPr>
        <p:spPr>
          <a:xfrm>
            <a:off x="85718" y="1054"/>
            <a:ext cx="10127880" cy="748080"/>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nchor="b"/>
          <a:lstStyle/>
          <a:p>
            <a:pPr algn="ctr">
              <a:lnSpc>
                <a:spcPct val="90000"/>
              </a:lnSpc>
            </a:pPr>
            <a:r>
              <a:rPr lang="en-US" sz="2800" b="1" spc="-1" dirty="0">
                <a:solidFill>
                  <a:srgbClr val="000000"/>
                </a:solidFill>
                <a:ea typeface="Arial"/>
              </a:rPr>
              <a:t>Modes of Placing Orders to trade </a:t>
            </a: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0" strike="noStrike" spc="-1" dirty="0">
                <a:solidFill>
                  <a:schemeClr val="bg1"/>
                </a:solidFill>
                <a:latin typeface="Arial"/>
              </a:rPr>
              <a:t>28</a:t>
            </a:r>
            <a:endParaRPr lang="en-IN" sz="1000" b="0" strike="noStrike" spc="-1" dirty="0">
              <a:solidFill>
                <a:schemeClr val="bg1"/>
              </a:solidFill>
              <a:latin typeface="Arial"/>
            </a:endParaRPr>
          </a:p>
        </p:txBody>
      </p:sp>
      <p:sp>
        <p:nvSpPr>
          <p:cNvPr id="7" name="Rectangle 6"/>
          <p:cNvSpPr>
            <a:spLocks noGrp="1"/>
          </p:cNvSpPr>
          <p:nvPr/>
        </p:nvSpPr>
        <p:spPr bwMode="auto">
          <a:xfrm>
            <a:off x="435677" y="1213320"/>
            <a:ext cx="9201523" cy="4547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Wingdings" pitchFamily="2" charset="2"/>
              <a:buChar char="§"/>
              <a:defRPr sz="2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0" indent="-457200" algn="just" eaLnBrk="1" fontAlgn="auto" hangingPunct="1">
              <a:lnSpc>
                <a:spcPct val="90000"/>
              </a:lnSpc>
              <a:spcBef>
                <a:spcPts val="1000"/>
              </a:spcBef>
              <a:spcAft>
                <a:spcPts val="0"/>
              </a:spcAft>
              <a:buFont typeface="+mj-lt"/>
              <a:buAutoNum type="arabicPeriod"/>
            </a:pPr>
            <a:endParaRPr lang="en-US" b="1" u="sng" dirty="0">
              <a:solidFill>
                <a:prstClr val="black"/>
              </a:solidFill>
              <a:latin typeface="Arial" panose="020B0604020202020204" pitchFamily="34" charset="0"/>
              <a:cs typeface="Arial" panose="020B0604020202020204" pitchFamily="34" charset="0"/>
            </a:endParaRPr>
          </a:p>
        </p:txBody>
      </p:sp>
      <p:graphicFrame>
        <p:nvGraphicFramePr>
          <p:cNvPr id="2" name="Diagram 1"/>
          <p:cNvGraphicFramePr/>
          <p:nvPr>
            <p:extLst>
              <p:ext uri="{D42A27DB-BD31-4B8C-83A1-F6EECF244321}">
                <p14:modId xmlns:p14="http://schemas.microsoft.com/office/powerpoint/2010/main" val="3264964261"/>
              </p:ext>
            </p:extLst>
          </p:nvPr>
        </p:nvGraphicFramePr>
        <p:xfrm>
          <a:off x="662117" y="991452"/>
          <a:ext cx="8975083" cy="44241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435677" y="5546869"/>
            <a:ext cx="9243883" cy="646331"/>
          </a:xfrm>
          <a:prstGeom prst="rect">
            <a:avLst/>
          </a:prstGeom>
          <a:noFill/>
        </p:spPr>
        <p:txBody>
          <a:bodyPr wrap="square" rtlCol="0">
            <a:spAutoFit/>
          </a:bodyPr>
          <a:lstStyle/>
          <a:p>
            <a:pPr marL="285750" indent="-285750">
              <a:buFont typeface="Wingdings" panose="05000000000000000000" pitchFamily="2" charset="2"/>
              <a:buChar char="Ø"/>
            </a:pPr>
            <a:r>
              <a:rPr lang="en-US" dirty="0"/>
              <a:t>While placing order to trade you receive SMS/ Email alerts on your registered mobile number and email account.</a:t>
            </a:r>
            <a:endParaRPr lang="en-IN" dirty="0"/>
          </a:p>
        </p:txBody>
      </p:sp>
      <p:pic>
        <p:nvPicPr>
          <p:cNvPr id="9" name="Picture 3"/>
          <p:cNvPicPr/>
          <p:nvPr/>
        </p:nvPicPr>
        <p:blipFill>
          <a:blip r:embed="rId7"/>
          <a:stretch/>
        </p:blipFill>
        <p:spPr>
          <a:xfrm>
            <a:off x="0" y="27180"/>
            <a:ext cx="1029600" cy="803880"/>
          </a:xfrm>
          <a:prstGeom prst="rect">
            <a:avLst/>
          </a:prstGeom>
          <a:ln>
            <a:noFill/>
          </a:ln>
        </p:spPr>
      </p:pic>
    </p:spTree>
    <p:extLst>
      <p:ext uri="{BB962C8B-B14F-4D97-AF65-F5344CB8AC3E}">
        <p14:creationId xmlns:p14="http://schemas.microsoft.com/office/powerpoint/2010/main" val="1864229581"/>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CustomShape 1"/>
          <p:cNvSpPr/>
          <p:nvPr/>
        </p:nvSpPr>
        <p:spPr>
          <a:xfrm>
            <a:off x="610380" y="27179"/>
            <a:ext cx="8913960" cy="75564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90000"/>
              </a:lnSpc>
            </a:pPr>
            <a:r>
              <a:rPr lang="en-IN" sz="3200" b="1" spc="-1" dirty="0">
                <a:solidFill>
                  <a:srgbClr val="000000"/>
                </a:solidFill>
                <a:ea typeface="Arial"/>
              </a:rPr>
              <a:t>Contract Note</a:t>
            </a:r>
          </a:p>
        </p:txBody>
      </p:sp>
      <p:sp>
        <p:nvSpPr>
          <p:cNvPr id="230"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spc="-1" dirty="0">
                <a:solidFill>
                  <a:schemeClr val="bg1"/>
                </a:solidFill>
                <a:latin typeface="Arial"/>
              </a:rPr>
              <a:t>29</a:t>
            </a:r>
            <a:endParaRPr lang="en-IN" sz="1000" b="0" strike="noStrike" spc="-1" dirty="0">
              <a:solidFill>
                <a:schemeClr val="bg1"/>
              </a:solidFill>
              <a:latin typeface="Arial"/>
            </a:endParaRPr>
          </a:p>
        </p:txBody>
      </p:sp>
      <p:sp>
        <p:nvSpPr>
          <p:cNvPr id="6" name="CustomShape 2"/>
          <p:cNvSpPr/>
          <p:nvPr/>
        </p:nvSpPr>
        <p:spPr>
          <a:xfrm>
            <a:off x="369456" y="951841"/>
            <a:ext cx="9134762" cy="5087312"/>
          </a:xfrm>
          <a:prstGeom prst="rect">
            <a:avLst/>
          </a:prstGeom>
          <a:noFill/>
          <a:ln w="9360">
            <a:noFill/>
          </a:ln>
        </p:spPr>
        <p:style>
          <a:lnRef idx="0">
            <a:scrgbClr r="0" g="0" b="0"/>
          </a:lnRef>
          <a:fillRef idx="0">
            <a:scrgbClr r="0" g="0" b="0"/>
          </a:fillRef>
          <a:effectRef idx="0">
            <a:scrgbClr r="0" g="0" b="0"/>
          </a:effectRef>
          <a:fontRef idx="minor"/>
        </p:style>
        <p:txBody>
          <a:bodyPr lIns="83077" tIns="41538" rIns="83077" bIns="41538"/>
          <a:lstStyle/>
          <a:p>
            <a:pPr algn="just">
              <a:lnSpc>
                <a:spcPct val="80000"/>
              </a:lnSpc>
              <a:spcBef>
                <a:spcPts val="332"/>
              </a:spcBef>
            </a:pPr>
            <a:endParaRPr lang="en-IN" sz="2000" spc="-1" dirty="0">
              <a:latin typeface="Arial" panose="020B0604020202020204" pitchFamily="34" charset="0"/>
              <a:cs typeface="Arial" panose="020B0604020202020204" pitchFamily="34" charset="0"/>
            </a:endParaRPr>
          </a:p>
          <a:p>
            <a:pPr algn="just">
              <a:lnSpc>
                <a:spcPct val="80000"/>
              </a:lnSpc>
              <a:spcBef>
                <a:spcPts val="332"/>
              </a:spcBef>
            </a:pPr>
            <a:endParaRPr lang="en-IN" sz="2000" spc="-1" dirty="0">
              <a:latin typeface="Arial" panose="020B0604020202020204" pitchFamily="34" charset="0"/>
              <a:cs typeface="Arial" panose="020B0604020202020204" pitchFamily="34" charset="0"/>
            </a:endParaRPr>
          </a:p>
          <a:p>
            <a:pPr algn="just">
              <a:lnSpc>
                <a:spcPct val="80000"/>
              </a:lnSpc>
              <a:spcBef>
                <a:spcPts val="332"/>
              </a:spcBef>
            </a:pPr>
            <a:endParaRPr lang="en-IN" sz="2000" spc="-1" dirty="0">
              <a:latin typeface="Arial" panose="020B0604020202020204" pitchFamily="34" charset="0"/>
              <a:cs typeface="Arial" panose="020B0604020202020204" pitchFamily="34" charset="0"/>
            </a:endParaRPr>
          </a:p>
        </p:txBody>
      </p:sp>
      <p:graphicFrame>
        <p:nvGraphicFramePr>
          <p:cNvPr id="5" name="Diagram 4"/>
          <p:cNvGraphicFramePr/>
          <p:nvPr>
            <p:extLst>
              <p:ext uri="{D42A27DB-BD31-4B8C-83A1-F6EECF244321}">
                <p14:modId xmlns:p14="http://schemas.microsoft.com/office/powerpoint/2010/main" val="3024612524"/>
              </p:ext>
            </p:extLst>
          </p:nvPr>
        </p:nvGraphicFramePr>
        <p:xfrm>
          <a:off x="369456" y="951842"/>
          <a:ext cx="9041304" cy="5087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Picture 3"/>
          <p:cNvPicPr/>
          <p:nvPr/>
        </p:nvPicPr>
        <p:blipFill>
          <a:blip r:embed="rId7"/>
          <a:stretch/>
        </p:blipFill>
        <p:spPr>
          <a:xfrm>
            <a:off x="0" y="27180"/>
            <a:ext cx="1029600" cy="803880"/>
          </a:xfrm>
          <a:prstGeom prst="rect">
            <a:avLst/>
          </a:prstGeom>
          <a:ln>
            <a:noFill/>
          </a:ln>
        </p:spPr>
      </p:pic>
    </p:spTree>
    <p:extLst>
      <p:ext uri="{BB962C8B-B14F-4D97-AF65-F5344CB8AC3E}">
        <p14:creationId xmlns:p14="http://schemas.microsoft.com/office/powerpoint/2010/main" val="34941497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CustomShape 1"/>
          <p:cNvSpPr/>
          <p:nvPr/>
        </p:nvSpPr>
        <p:spPr>
          <a:xfrm>
            <a:off x="693835" y="0"/>
            <a:ext cx="8607599" cy="785408"/>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nchor="b"/>
          <a:lstStyle/>
          <a:p>
            <a:pPr algn="ctr">
              <a:lnSpc>
                <a:spcPct val="100000"/>
              </a:lnSpc>
            </a:pPr>
            <a:r>
              <a:rPr lang="en-US" sz="2800" b="1" spc="-1" dirty="0">
                <a:solidFill>
                  <a:srgbClr val="000000"/>
                </a:solidFill>
                <a:ea typeface="Arial"/>
              </a:rPr>
              <a:t>How to settle buy and sell trade?</a:t>
            </a:r>
            <a:endParaRPr lang="en-IN" sz="2800" b="0" strike="noStrike" spc="-1" dirty="0">
              <a:latin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1" strike="noStrike" spc="-1" dirty="0">
                <a:solidFill>
                  <a:schemeClr val="bg1"/>
                </a:solidFill>
                <a:latin typeface="Arial"/>
              </a:rPr>
              <a:t>30</a:t>
            </a:r>
            <a:endParaRPr lang="en-IN" sz="1000" b="1" strike="noStrike" spc="-1" dirty="0">
              <a:solidFill>
                <a:schemeClr val="bg1"/>
              </a:solidFill>
              <a:latin typeface="Arial"/>
            </a:endParaRPr>
          </a:p>
        </p:txBody>
      </p:sp>
      <p:sp>
        <p:nvSpPr>
          <p:cNvPr id="7" name="TextBox 6"/>
          <p:cNvSpPr txBox="1"/>
          <p:nvPr/>
        </p:nvSpPr>
        <p:spPr>
          <a:xfrm>
            <a:off x="357351" y="831060"/>
            <a:ext cx="9280569" cy="5524589"/>
          </a:xfrm>
          <a:prstGeom prst="rect">
            <a:avLst/>
          </a:prstGeom>
          <a:noFill/>
        </p:spPr>
        <p:txBody>
          <a:bodyPr wrap="square" rtlCol="0">
            <a:spAutoFit/>
          </a:bodyPr>
          <a:lstStyle/>
          <a:p>
            <a:pPr marL="342900" indent="-342900">
              <a:buFont typeface="Wingdings" panose="05000000000000000000" pitchFamily="2" charset="2"/>
              <a:buChar char="Ø"/>
            </a:pPr>
            <a:r>
              <a:rPr lang="en-US" sz="2000" b="1" u="sng" dirty="0"/>
              <a:t>Pay-in of funds and /securities:</a:t>
            </a:r>
          </a:p>
          <a:p>
            <a:endParaRPr lang="en-US" sz="1050" b="1" u="sng" dirty="0"/>
          </a:p>
          <a:p>
            <a:pPr marL="540000" indent="-342900" algn="just">
              <a:buFont typeface="Arial" panose="020B0604020202020204" pitchFamily="34" charset="0"/>
              <a:buChar char="•"/>
            </a:pPr>
            <a:r>
              <a:rPr lang="en-US" sz="1600" dirty="0"/>
              <a:t>Pay-in of funds/ securities: Transfer of funds/ securities from broker’s account to exchange’s account. </a:t>
            </a:r>
          </a:p>
          <a:p>
            <a:pPr marL="540000" indent="-342900" algn="just">
              <a:buFont typeface="Arial" panose="020B0604020202020204" pitchFamily="34" charset="0"/>
              <a:buChar char="•"/>
            </a:pPr>
            <a:r>
              <a:rPr lang="en-US" sz="1600" dirty="0"/>
              <a:t>Funds / Securities:</a:t>
            </a:r>
          </a:p>
          <a:p>
            <a:pPr marL="800100" lvl="1" indent="-342900" algn="just">
              <a:buFont typeface="Wingdings" panose="05000000000000000000" pitchFamily="2" charset="2"/>
              <a:buChar char="ü"/>
            </a:pPr>
            <a:r>
              <a:rPr lang="en-US" sz="1400" dirty="0"/>
              <a:t>Cash Segment - On or before T+2 </a:t>
            </a:r>
          </a:p>
          <a:p>
            <a:pPr marL="800100" lvl="1" indent="-342900" algn="just">
              <a:buFont typeface="Wingdings" panose="05000000000000000000" pitchFamily="2" charset="2"/>
              <a:buChar char="ü"/>
            </a:pPr>
            <a:r>
              <a:rPr lang="en-US" sz="1400" dirty="0"/>
              <a:t>Derivatives Segment - On or Before T+1</a:t>
            </a:r>
          </a:p>
          <a:p>
            <a:pPr marL="342900" indent="-342900" algn="just">
              <a:buFont typeface="Arial" panose="020B0604020202020204" pitchFamily="34" charset="0"/>
              <a:buChar char="•"/>
            </a:pPr>
            <a:endParaRPr lang="en-US" sz="1400" dirty="0"/>
          </a:p>
          <a:p>
            <a:pPr marL="540000" indent="-342900" algn="just">
              <a:buFont typeface="Arial" panose="020B0604020202020204" pitchFamily="34" charset="0"/>
              <a:buChar char="•"/>
            </a:pPr>
            <a:r>
              <a:rPr lang="en-US" sz="1600" dirty="0"/>
              <a:t>Only </a:t>
            </a:r>
            <a:r>
              <a:rPr lang="en-US" sz="1600" dirty="0" err="1"/>
              <a:t>Cheque</a:t>
            </a:r>
            <a:r>
              <a:rPr lang="en-US" sz="1600" dirty="0"/>
              <a:t>/ NEFT/ RTGS to the Stock broker only.</a:t>
            </a:r>
          </a:p>
          <a:p>
            <a:pPr marL="342900" indent="-342900" algn="just">
              <a:buFont typeface="Arial" panose="020B0604020202020204" pitchFamily="34" charset="0"/>
              <a:buChar char="•"/>
            </a:pPr>
            <a:endParaRPr lang="en-US" sz="1600" dirty="0"/>
          </a:p>
          <a:p>
            <a:pPr marL="342900" indent="-342900">
              <a:buFont typeface="Wingdings" panose="05000000000000000000" pitchFamily="2" charset="2"/>
              <a:buChar char="Ø"/>
            </a:pPr>
            <a:r>
              <a:rPr lang="en-US" sz="2000" b="1" u="sng" dirty="0"/>
              <a:t>Pay out of Funds and securities:</a:t>
            </a:r>
          </a:p>
          <a:p>
            <a:endParaRPr lang="en-US" sz="1050" dirty="0"/>
          </a:p>
          <a:p>
            <a:pPr marL="540000" indent="-342900" algn="just">
              <a:buFont typeface="Arial" panose="020B0604020202020204" pitchFamily="34" charset="0"/>
              <a:buChar char="•"/>
            </a:pPr>
            <a:r>
              <a:rPr lang="en-US" sz="1600" dirty="0"/>
              <a:t>Pay-Out of funds/ securities: Transfer of funds/ securities from broker’s account to client’s account once trade of securities has been executed.</a:t>
            </a:r>
          </a:p>
          <a:p>
            <a:pPr marL="540000" indent="-342900">
              <a:buFont typeface="Arial" panose="020B0604020202020204" pitchFamily="34" charset="0"/>
              <a:buChar char="•"/>
            </a:pPr>
            <a:r>
              <a:rPr lang="en-US" sz="1600" dirty="0"/>
              <a:t>Funds / Shares to be received in Investor’s </a:t>
            </a:r>
            <a:r>
              <a:rPr lang="en-US" sz="1600" dirty="0" err="1"/>
              <a:t>Demat</a:t>
            </a:r>
            <a:r>
              <a:rPr lang="en-US" sz="1600" dirty="0"/>
              <a:t> Account within 24 hours of pay-out day.</a:t>
            </a:r>
          </a:p>
          <a:p>
            <a:endParaRPr lang="en-US" sz="1600" dirty="0"/>
          </a:p>
          <a:p>
            <a:pPr marL="342900" indent="-342900">
              <a:buFont typeface="Wingdings" panose="05000000000000000000" pitchFamily="2" charset="2"/>
              <a:buChar char="Ø"/>
            </a:pPr>
            <a:r>
              <a:rPr lang="en-US" sz="2000" b="1" u="sng" dirty="0"/>
              <a:t>Counter Party Guarantee:</a:t>
            </a:r>
          </a:p>
          <a:p>
            <a:pPr marL="504000" indent="-342900">
              <a:buFont typeface="Arial" panose="020B0604020202020204" pitchFamily="34" charset="0"/>
              <a:buChar char="•"/>
            </a:pPr>
            <a:endParaRPr lang="en-US" sz="1600" dirty="0"/>
          </a:p>
          <a:p>
            <a:pPr marL="504000" indent="-342900">
              <a:buFont typeface="Arial" panose="020B0604020202020204" pitchFamily="34" charset="0"/>
              <a:buChar char="•"/>
            </a:pPr>
            <a:r>
              <a:rPr lang="en-US" sz="1600" dirty="0"/>
              <a:t>Given by Stock Exchange for settlement of every buy/ sell trade, through Settlement Guarantee Fund (SGF).</a:t>
            </a:r>
          </a:p>
          <a:p>
            <a:endParaRPr lang="en-US" dirty="0"/>
          </a:p>
          <a:p>
            <a:pPr marL="342900" indent="-342900">
              <a:buFont typeface="Wingdings" panose="05000000000000000000" pitchFamily="2" charset="2"/>
              <a:buChar char="Ø"/>
            </a:pPr>
            <a:r>
              <a:rPr lang="en-US" sz="2000" b="1" u="sng" dirty="0"/>
              <a:t>CASH DEALING IS STRICTLY PROHIBITED</a:t>
            </a:r>
          </a:p>
        </p:txBody>
      </p:sp>
      <p:pic>
        <p:nvPicPr>
          <p:cNvPr id="8" name="Picture 3"/>
          <p:cNvPicPr/>
          <p:nvPr/>
        </p:nvPicPr>
        <p:blipFill>
          <a:blip r:embed="rId2"/>
          <a:stretch/>
        </p:blipFill>
        <p:spPr>
          <a:xfrm>
            <a:off x="0" y="27180"/>
            <a:ext cx="1029600" cy="803880"/>
          </a:xfrm>
          <a:prstGeom prst="rect">
            <a:avLst/>
          </a:prstGeom>
          <a:ln>
            <a:noFill/>
          </a:ln>
        </p:spPr>
      </p:pic>
    </p:spTree>
    <p:extLst>
      <p:ext uri="{BB962C8B-B14F-4D97-AF65-F5344CB8AC3E}">
        <p14:creationId xmlns:p14="http://schemas.microsoft.com/office/powerpoint/2010/main" val="292114228"/>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CustomShape 1"/>
          <p:cNvSpPr/>
          <p:nvPr/>
        </p:nvSpPr>
        <p:spPr>
          <a:xfrm>
            <a:off x="1492292" y="169855"/>
            <a:ext cx="7022880" cy="515880"/>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nchor="b"/>
          <a:lstStyle/>
          <a:p>
            <a:pPr algn="ctr">
              <a:lnSpc>
                <a:spcPct val="100000"/>
              </a:lnSpc>
            </a:pPr>
            <a:r>
              <a:rPr lang="en-US" sz="2800" b="1" spc="-1" dirty="0">
                <a:solidFill>
                  <a:srgbClr val="000000"/>
                </a:solidFill>
                <a:ea typeface="Arial"/>
              </a:rPr>
              <a:t>Payment of Margins</a:t>
            </a: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1" strike="noStrike" spc="-1" dirty="0">
                <a:solidFill>
                  <a:schemeClr val="bg1"/>
                </a:solidFill>
                <a:latin typeface="Arial"/>
              </a:rPr>
              <a:t>31</a:t>
            </a:r>
            <a:endParaRPr lang="en-IN" sz="1000" b="1" strike="noStrike" spc="-1" dirty="0">
              <a:solidFill>
                <a:schemeClr val="bg1"/>
              </a:solidFill>
              <a:latin typeface="Arial"/>
            </a:endParaRPr>
          </a:p>
        </p:txBody>
      </p:sp>
      <p:sp>
        <p:nvSpPr>
          <p:cNvPr id="7" name="Rectangle 3"/>
          <p:cNvSpPr txBox="1">
            <a:spLocks/>
          </p:cNvSpPr>
          <p:nvPr/>
        </p:nvSpPr>
        <p:spPr>
          <a:xfrm>
            <a:off x="369544" y="1056289"/>
            <a:ext cx="9268376" cy="4939562"/>
          </a:xfrm>
          <a:prstGeom prst="rect">
            <a:avLst/>
          </a:prstGeom>
        </p:spPr>
        <p:txBody>
          <a:bodyPr vert="horz">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lgn="just">
              <a:lnSpc>
                <a:spcPct val="90000"/>
              </a:lnSpc>
              <a:buClrTx/>
              <a:buFont typeface="Wingdings" panose="05000000000000000000" pitchFamily="2" charset="2"/>
              <a:buChar char="Ø"/>
            </a:pPr>
            <a:r>
              <a:rPr lang="en-US" sz="2400" dirty="0">
                <a:latin typeface="Arial" panose="020B0604020202020204" pitchFamily="34" charset="0"/>
                <a:cs typeface="Arial" panose="020B0604020202020204" pitchFamily="34" charset="0"/>
              </a:rPr>
              <a:t>Margin to be placed with broker before placing orders.</a:t>
            </a:r>
          </a:p>
          <a:p>
            <a:pPr lvl="1" algn="just">
              <a:lnSpc>
                <a:spcPct val="90000"/>
              </a:lnSpc>
              <a:buClrTx/>
              <a:buFont typeface="Wingdings" panose="05000000000000000000" pitchFamily="2" charset="2"/>
              <a:buChar char="ü"/>
            </a:pPr>
            <a:r>
              <a:rPr lang="en-US" sz="2200" dirty="0">
                <a:latin typeface="Arial" panose="020B0604020202020204" pitchFamily="34" charset="0"/>
                <a:cs typeface="Arial" panose="020B0604020202020204" pitchFamily="34" charset="0"/>
              </a:rPr>
              <a:t>Money or Securities or both</a:t>
            </a:r>
          </a:p>
          <a:p>
            <a:pPr algn="just" fontAlgn="auto">
              <a:lnSpc>
                <a:spcPct val="90000"/>
              </a:lnSpc>
              <a:spcAft>
                <a:spcPts val="0"/>
              </a:spcAft>
              <a:buClrTx/>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algn="just" fontAlgn="auto">
              <a:lnSpc>
                <a:spcPct val="90000"/>
              </a:lnSpc>
              <a:spcAft>
                <a:spcPts val="0"/>
              </a:spcAft>
              <a:buClrTx/>
              <a:buFont typeface="Wingdings" panose="05000000000000000000" pitchFamily="2" charset="2"/>
              <a:buChar char="Ø"/>
            </a:pPr>
            <a:r>
              <a:rPr lang="en-US" sz="2400" dirty="0">
                <a:latin typeface="Arial" panose="020B0604020202020204" pitchFamily="34" charset="0"/>
                <a:cs typeface="Arial" panose="020B0604020202020204" pitchFamily="34" charset="0"/>
              </a:rPr>
              <a:t>Check Margin requirement on the website of Stock  Exchange.</a:t>
            </a:r>
          </a:p>
          <a:p>
            <a:pPr algn="just" fontAlgn="auto">
              <a:lnSpc>
                <a:spcPct val="90000"/>
              </a:lnSpc>
              <a:spcAft>
                <a:spcPts val="0"/>
              </a:spcAft>
              <a:buClrTx/>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algn="just" fontAlgn="auto">
              <a:lnSpc>
                <a:spcPct val="90000"/>
              </a:lnSpc>
              <a:spcAft>
                <a:spcPts val="0"/>
              </a:spcAft>
              <a:buClrTx/>
              <a:buFont typeface="Wingdings" panose="05000000000000000000" pitchFamily="2" charset="2"/>
              <a:buChar char="Ø"/>
            </a:pPr>
            <a:r>
              <a:rPr lang="en-US" sz="2400" dirty="0">
                <a:latin typeface="Arial" panose="020B0604020202020204" pitchFamily="34" charset="0"/>
                <a:cs typeface="Arial" panose="020B0604020202020204" pitchFamily="34" charset="0"/>
              </a:rPr>
              <a:t>Margin paid in securities form : By way pledge</a:t>
            </a:r>
          </a:p>
          <a:p>
            <a:pPr algn="just" fontAlgn="auto">
              <a:lnSpc>
                <a:spcPct val="90000"/>
              </a:lnSpc>
              <a:spcAft>
                <a:spcPts val="0"/>
              </a:spcAft>
              <a:buClrTx/>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lvl="1" algn="just">
              <a:lnSpc>
                <a:spcPct val="90000"/>
              </a:lnSpc>
              <a:buClrTx/>
              <a:buFont typeface="Wingdings" panose="05000000000000000000" pitchFamily="2" charset="2"/>
              <a:buChar char="ü"/>
            </a:pPr>
            <a:r>
              <a:rPr lang="en-US" sz="2200" dirty="0">
                <a:latin typeface="Arial" panose="020B0604020202020204" pitchFamily="34" charset="0"/>
                <a:cs typeface="Arial" panose="020B0604020202020204" pitchFamily="34" charset="0"/>
              </a:rPr>
              <a:t>instead of transfer of shares in broker’s </a:t>
            </a:r>
            <a:r>
              <a:rPr lang="en-US" sz="2200" dirty="0" err="1">
                <a:latin typeface="Arial" panose="020B0604020202020204" pitchFamily="34" charset="0"/>
                <a:cs typeface="Arial" panose="020B0604020202020204" pitchFamily="34" charset="0"/>
              </a:rPr>
              <a:t>demat</a:t>
            </a:r>
            <a:r>
              <a:rPr lang="en-US" sz="2200" dirty="0">
                <a:latin typeface="Arial" panose="020B0604020202020204" pitchFamily="34" charset="0"/>
                <a:cs typeface="Arial" panose="020B0604020202020204" pitchFamily="34" charset="0"/>
              </a:rPr>
              <a:t> account</a:t>
            </a:r>
            <a:r>
              <a:rPr lang="en-US" sz="2100" dirty="0">
                <a:latin typeface="Arial" panose="020B0604020202020204" pitchFamily="34" charset="0"/>
                <a:cs typeface="Arial" panose="020B0604020202020204" pitchFamily="34" charset="0"/>
              </a:rPr>
              <a:t>. </a:t>
            </a:r>
          </a:p>
          <a:p>
            <a:pPr lvl="1" algn="just">
              <a:lnSpc>
                <a:spcPct val="90000"/>
              </a:lnSpc>
              <a:buClrTx/>
              <a:buFont typeface="Wingdings" panose="05000000000000000000" pitchFamily="2" charset="2"/>
              <a:buChar char="ü"/>
            </a:pPr>
            <a:endParaRPr lang="en-US" sz="2100" dirty="0">
              <a:latin typeface="Arial" panose="020B0604020202020204" pitchFamily="34" charset="0"/>
              <a:cs typeface="Arial" panose="020B0604020202020204" pitchFamily="34" charset="0"/>
            </a:endParaRPr>
          </a:p>
          <a:p>
            <a:pPr marL="617220" lvl="2" indent="-342900" algn="just">
              <a:lnSpc>
                <a:spcPct val="90000"/>
              </a:lnSpc>
              <a:buClrTx/>
              <a:buFont typeface="Wingdings" panose="05000000000000000000" pitchFamily="2" charset="2"/>
              <a:buChar char="ü"/>
            </a:pPr>
            <a:r>
              <a:rPr lang="en-US" sz="2100" dirty="0">
                <a:latin typeface="Arial" panose="020B0604020202020204" pitchFamily="34" charset="0"/>
                <a:cs typeface="Arial" panose="020B0604020202020204" pitchFamily="34" charset="0"/>
              </a:rPr>
              <a:t>Margin payments – Authenticated by One Time Password (OTP).</a:t>
            </a:r>
          </a:p>
        </p:txBody>
      </p:sp>
      <p:pic>
        <p:nvPicPr>
          <p:cNvPr id="8" name="Picture 3"/>
          <p:cNvPicPr/>
          <p:nvPr/>
        </p:nvPicPr>
        <p:blipFill>
          <a:blip r:embed="rId2"/>
          <a:stretch/>
        </p:blipFill>
        <p:spPr>
          <a:xfrm>
            <a:off x="0" y="27180"/>
            <a:ext cx="1029600" cy="803880"/>
          </a:xfrm>
          <a:prstGeom prst="rect">
            <a:avLst/>
          </a:prstGeom>
          <a:ln>
            <a:noFill/>
          </a:ln>
        </p:spPr>
      </p:pic>
    </p:spTree>
    <p:extLst>
      <p:ext uri="{BB962C8B-B14F-4D97-AF65-F5344CB8AC3E}">
        <p14:creationId xmlns:p14="http://schemas.microsoft.com/office/powerpoint/2010/main" val="2210379999"/>
      </p:ext>
    </p:extLst>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 calcmode="lin" valueType="num">
                                      <p:cBhvr additive="base">
                                        <p:cTn id="19"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5" end="5"/>
                                            </p:txEl>
                                          </p:spTgt>
                                        </p:tgtEl>
                                        <p:attrNameLst>
                                          <p:attrName>style.visibility</p:attrName>
                                        </p:attrNameLst>
                                      </p:cBhvr>
                                      <p:to>
                                        <p:strVal val="visible"/>
                                      </p:to>
                                    </p:set>
                                    <p:anim calcmode="lin" valueType="num">
                                      <p:cBhvr additive="base">
                                        <p:cTn id="25"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xEl>
                                              <p:pRg st="7" end="7"/>
                                            </p:txEl>
                                          </p:spTgt>
                                        </p:tgtEl>
                                        <p:attrNameLst>
                                          <p:attrName>style.visibility</p:attrName>
                                        </p:attrNameLst>
                                      </p:cBhvr>
                                      <p:to>
                                        <p:strVal val="visible"/>
                                      </p:to>
                                    </p:set>
                                    <p:anim calcmode="lin" valueType="num">
                                      <p:cBhvr additive="base">
                                        <p:cTn id="31"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
                                            <p:txEl>
                                              <p:pRg st="9" end="9"/>
                                            </p:txEl>
                                          </p:spTgt>
                                        </p:tgtEl>
                                        <p:attrNameLst>
                                          <p:attrName>style.visibility</p:attrName>
                                        </p:attrNameLst>
                                      </p:cBhvr>
                                      <p:to>
                                        <p:strVal val="visible"/>
                                      </p:to>
                                    </p:set>
                                    <p:anim calcmode="lin" valueType="num">
                                      <p:cBhvr additive="base">
                                        <p:cTn id="37" dur="500" fill="hold"/>
                                        <p:tgtEl>
                                          <p:spTgt spid="7">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CustomShape 1"/>
          <p:cNvSpPr/>
          <p:nvPr/>
        </p:nvSpPr>
        <p:spPr>
          <a:xfrm>
            <a:off x="964105" y="345060"/>
            <a:ext cx="8036280" cy="486000"/>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nchor="b"/>
          <a:lstStyle/>
          <a:p>
            <a:pPr algn="ctr">
              <a:lnSpc>
                <a:spcPct val="100000"/>
              </a:lnSpc>
            </a:pPr>
            <a:r>
              <a:rPr lang="en-US" sz="2400" b="1" spc="-1" dirty="0">
                <a:solidFill>
                  <a:srgbClr val="000000"/>
                </a:solidFill>
                <a:ea typeface="Arial"/>
              </a:rPr>
              <a:t>How to pay margin in Securities </a:t>
            </a:r>
          </a:p>
          <a:p>
            <a:pPr algn="ctr">
              <a:lnSpc>
                <a:spcPct val="100000"/>
              </a:lnSpc>
            </a:pPr>
            <a:r>
              <a:rPr lang="en-US" sz="2400" b="1" spc="-1" dirty="0">
                <a:solidFill>
                  <a:srgbClr val="000000"/>
                </a:solidFill>
                <a:ea typeface="Arial"/>
              </a:rPr>
              <a:t>Margin Pledge </a:t>
            </a:r>
            <a:endParaRPr lang="en-IN" sz="2400" b="0" strike="noStrike" spc="-1" dirty="0">
              <a:latin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spc="-1" dirty="0">
                <a:solidFill>
                  <a:schemeClr val="bg1"/>
                </a:solidFill>
                <a:latin typeface="Arial"/>
              </a:rPr>
              <a:t>32</a:t>
            </a:r>
            <a:endParaRPr lang="en-IN" sz="1000" b="0" strike="noStrike" spc="-1" dirty="0">
              <a:solidFill>
                <a:schemeClr val="bg1"/>
              </a:solidFill>
              <a:latin typeface="Arial"/>
            </a:endParaRPr>
          </a:p>
        </p:txBody>
      </p:sp>
      <p:sp>
        <p:nvSpPr>
          <p:cNvPr id="7" name="Content Placeholder 2"/>
          <p:cNvSpPr txBox="1">
            <a:spLocks/>
          </p:cNvSpPr>
          <p:nvPr/>
        </p:nvSpPr>
        <p:spPr>
          <a:xfrm>
            <a:off x="326571" y="1018902"/>
            <a:ext cx="9311349" cy="4990011"/>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Ø"/>
            </a:pPr>
            <a:r>
              <a:rPr lang="en-US" sz="2000" dirty="0">
                <a:latin typeface="Arial" panose="020B0604020202020204" pitchFamily="34" charset="0"/>
                <a:cs typeface="Arial" panose="020B0604020202020204" pitchFamily="34" charset="0"/>
              </a:rPr>
              <a:t>Effective from September 01, 2020.</a:t>
            </a:r>
          </a:p>
          <a:p>
            <a:pPr algn="just">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n-US" sz="2000" dirty="0">
                <a:latin typeface="Arial" panose="020B0604020202020204" pitchFamily="34" charset="0"/>
                <a:cs typeface="Arial" panose="020B0604020202020204" pitchFamily="34" charset="0"/>
              </a:rPr>
              <a:t>Investors can pay margin in form of “Securities”, if :</a:t>
            </a:r>
          </a:p>
          <a:p>
            <a:pPr marL="691200" indent="-230400" algn="just">
              <a:buNone/>
            </a:pPr>
            <a:r>
              <a:rPr lang="en-US" sz="2000" dirty="0">
                <a:latin typeface="Arial" panose="020B0604020202020204" pitchFamily="34" charset="0"/>
                <a:cs typeface="Arial" panose="020B0604020202020204" pitchFamily="34" charset="0"/>
              </a:rPr>
              <a:t>- Securities are pledged in </a:t>
            </a:r>
            <a:r>
              <a:rPr lang="en-US" sz="2000" dirty="0" err="1">
                <a:latin typeface="Arial" panose="020B0604020202020204" pitchFamily="34" charset="0"/>
                <a:cs typeface="Arial" panose="020B0604020202020204" pitchFamily="34" charset="0"/>
              </a:rPr>
              <a:t>favour</a:t>
            </a:r>
            <a:r>
              <a:rPr lang="en-US" sz="2000" dirty="0">
                <a:latin typeface="Arial" panose="020B0604020202020204" pitchFamily="34" charset="0"/>
                <a:cs typeface="Arial" panose="020B0604020202020204" pitchFamily="34" charset="0"/>
              </a:rPr>
              <a:t> of Stock Broker.</a:t>
            </a:r>
          </a:p>
          <a:p>
            <a:pPr algn="just">
              <a:buFont typeface="Wingdings" panose="05000000000000000000" pitchFamily="2" charset="2"/>
              <a:buChar char="Ø"/>
            </a:pPr>
            <a:endParaRPr lang="en-US" sz="2000" b="1" u="sng" dirty="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n-US" sz="2000" b="1" u="sng" dirty="0">
                <a:latin typeface="Arial" panose="020B0604020202020204" pitchFamily="34" charset="0"/>
                <a:cs typeface="Arial" panose="020B0604020202020204" pitchFamily="34" charset="0"/>
              </a:rPr>
              <a:t>What’s New?: </a:t>
            </a:r>
          </a:p>
          <a:p>
            <a:pPr marL="0" indent="0" algn="just">
              <a:buNone/>
            </a:pPr>
            <a:endParaRPr lang="en-US" sz="2000" b="1" u="sng" dirty="0">
              <a:latin typeface="Arial" panose="020B0604020202020204" pitchFamily="34" charset="0"/>
              <a:cs typeface="Arial" panose="020B0604020202020204" pitchFamily="34" charset="0"/>
            </a:endParaRPr>
          </a:p>
          <a:p>
            <a:pPr lvl="1" algn="just">
              <a:buFont typeface="Courier New" panose="02070309020205020404" pitchFamily="49" charset="0"/>
              <a:buChar char="o"/>
            </a:pPr>
            <a:r>
              <a:rPr lang="en-US" sz="1800" dirty="0">
                <a:latin typeface="Arial" panose="020B0604020202020204" pitchFamily="34" charset="0"/>
                <a:cs typeface="Arial" panose="020B0604020202020204" pitchFamily="34" charset="0"/>
              </a:rPr>
              <a:t>Stock Brokers can accept securities (viz. shares) as collateral only in form of margin pledge created on the securities held in client’s </a:t>
            </a:r>
            <a:r>
              <a:rPr lang="en-US" sz="1800" dirty="0" err="1">
                <a:latin typeface="Arial" panose="020B0604020202020204" pitchFamily="34" charset="0"/>
                <a:cs typeface="Arial" panose="020B0604020202020204" pitchFamily="34" charset="0"/>
              </a:rPr>
              <a:t>demat</a:t>
            </a:r>
            <a:r>
              <a:rPr lang="en-US" sz="1800" dirty="0">
                <a:latin typeface="Arial" panose="020B0604020202020204" pitchFamily="34" charset="0"/>
                <a:cs typeface="Arial" panose="020B0604020202020204" pitchFamily="34" charset="0"/>
              </a:rPr>
              <a:t> account. </a:t>
            </a:r>
          </a:p>
          <a:p>
            <a:pPr lvl="1" algn="just">
              <a:buFont typeface="Courier New" panose="02070309020205020404" pitchFamily="49" charset="0"/>
              <a:buChar char="o"/>
            </a:pPr>
            <a:endParaRPr lang="en-US" sz="2000"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p:txBody>
      </p:sp>
      <p:pic>
        <p:nvPicPr>
          <p:cNvPr id="8" name="Picture 3"/>
          <p:cNvPicPr/>
          <p:nvPr/>
        </p:nvPicPr>
        <p:blipFill>
          <a:blip r:embed="rId2"/>
          <a:stretch/>
        </p:blipFill>
        <p:spPr>
          <a:xfrm>
            <a:off x="0" y="27180"/>
            <a:ext cx="1029600" cy="803880"/>
          </a:xfrm>
          <a:prstGeom prst="rect">
            <a:avLst/>
          </a:prstGeom>
          <a:ln>
            <a:noFill/>
          </a:ln>
        </p:spPr>
      </p:pic>
    </p:spTree>
    <p:extLst>
      <p:ext uri="{BB962C8B-B14F-4D97-AF65-F5344CB8AC3E}">
        <p14:creationId xmlns:p14="http://schemas.microsoft.com/office/powerpoint/2010/main" val="3856408327"/>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CustomShape 1"/>
          <p:cNvSpPr/>
          <p:nvPr/>
        </p:nvSpPr>
        <p:spPr>
          <a:xfrm>
            <a:off x="964105" y="186120"/>
            <a:ext cx="8036280" cy="486000"/>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nchor="b"/>
          <a:lstStyle/>
          <a:p>
            <a:pPr algn="ctr">
              <a:lnSpc>
                <a:spcPct val="100000"/>
              </a:lnSpc>
            </a:pPr>
            <a:r>
              <a:rPr lang="en-US" sz="2800" b="1" spc="-1" dirty="0">
                <a:solidFill>
                  <a:srgbClr val="000000"/>
                </a:solidFill>
                <a:ea typeface="Arial"/>
              </a:rPr>
              <a:t>Margin Pledge </a:t>
            </a:r>
            <a:endParaRPr lang="en-IN" sz="2800" b="0" strike="noStrike" spc="-1" dirty="0">
              <a:latin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spc="-1" dirty="0">
                <a:solidFill>
                  <a:schemeClr val="bg1"/>
                </a:solidFill>
                <a:latin typeface="Arial"/>
              </a:rPr>
              <a:t>33</a:t>
            </a:r>
            <a:endParaRPr lang="en-IN" sz="1000" b="0" strike="noStrike" spc="-1" dirty="0">
              <a:solidFill>
                <a:schemeClr val="bg1"/>
              </a:solidFill>
              <a:latin typeface="Arial"/>
            </a:endParaRPr>
          </a:p>
        </p:txBody>
      </p:sp>
      <p:sp>
        <p:nvSpPr>
          <p:cNvPr id="7" name="Content Placeholder 2"/>
          <p:cNvSpPr txBox="1">
            <a:spLocks/>
          </p:cNvSpPr>
          <p:nvPr/>
        </p:nvSpPr>
        <p:spPr>
          <a:xfrm>
            <a:off x="326571" y="1018902"/>
            <a:ext cx="9311349" cy="4990011"/>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Ø"/>
            </a:pPr>
            <a:r>
              <a:rPr lang="en-US" sz="2000" b="1" u="sng" dirty="0">
                <a:latin typeface="Arial" panose="020B0604020202020204" pitchFamily="34" charset="0"/>
                <a:cs typeface="Arial" panose="020B0604020202020204" pitchFamily="34" charset="0"/>
              </a:rPr>
              <a:t>What does the Investor need to do?: </a:t>
            </a:r>
          </a:p>
          <a:p>
            <a:pPr lvl="1" algn="just">
              <a:buFont typeface="Courier New" panose="02070309020205020404" pitchFamily="49" charset="0"/>
              <a:buChar char="o"/>
            </a:pPr>
            <a:r>
              <a:rPr lang="en-US" sz="1800" dirty="0">
                <a:latin typeface="Arial" panose="020B0604020202020204" pitchFamily="34" charset="0"/>
                <a:cs typeface="Arial" panose="020B0604020202020204" pitchFamily="34" charset="0"/>
              </a:rPr>
              <a:t>Give instruction to create margin pledge on securities.</a:t>
            </a:r>
          </a:p>
          <a:p>
            <a:pPr marL="457200" lvl="1" indent="0" algn="just">
              <a:buNone/>
            </a:pPr>
            <a:endParaRPr lang="en-US" sz="1800" dirty="0">
              <a:latin typeface="Arial" panose="020B0604020202020204" pitchFamily="34" charset="0"/>
              <a:cs typeface="Arial" panose="020B0604020202020204" pitchFamily="34" charset="0"/>
            </a:endParaRPr>
          </a:p>
          <a:p>
            <a:pPr lvl="1" algn="just">
              <a:buFont typeface="Courier New" panose="02070309020205020404" pitchFamily="49" charset="0"/>
              <a:buChar char="o"/>
            </a:pPr>
            <a:r>
              <a:rPr lang="en-US" sz="1800" dirty="0">
                <a:latin typeface="Arial" panose="020B0604020202020204" pitchFamily="34" charset="0"/>
                <a:cs typeface="Arial" panose="020B0604020202020204" pitchFamily="34" charset="0"/>
              </a:rPr>
              <a:t>Instruction may be given in: </a:t>
            </a:r>
          </a:p>
          <a:p>
            <a:pPr marL="1185750" lvl="1" indent="-285750" algn="just">
              <a:buFontTx/>
              <a:buChar char="-"/>
            </a:pPr>
            <a:r>
              <a:rPr lang="en-US" sz="1800" dirty="0">
                <a:latin typeface="Arial" panose="020B0604020202020204" pitchFamily="34" charset="0"/>
                <a:cs typeface="Arial" panose="020B0604020202020204" pitchFamily="34" charset="0"/>
              </a:rPr>
              <a:t>Physical form</a:t>
            </a:r>
          </a:p>
          <a:p>
            <a:pPr marL="1185750" lvl="1" indent="-285750" algn="just">
              <a:buFontTx/>
              <a:buChar char="-"/>
            </a:pPr>
            <a:r>
              <a:rPr lang="en-US" sz="1800" dirty="0">
                <a:latin typeface="Arial" panose="020B0604020202020204" pitchFamily="34" charset="0"/>
                <a:cs typeface="Arial" panose="020B0604020202020204" pitchFamily="34" charset="0"/>
              </a:rPr>
              <a:t>Electronically through “SPEED-e” (for NSDL) and “</a:t>
            </a:r>
            <a:r>
              <a:rPr lang="en-US" sz="1800" dirty="0" err="1">
                <a:latin typeface="Arial" panose="020B0604020202020204" pitchFamily="34" charset="0"/>
                <a:cs typeface="Arial" panose="020B0604020202020204" pitchFamily="34" charset="0"/>
              </a:rPr>
              <a:t>Easi</a:t>
            </a:r>
            <a:r>
              <a:rPr lang="en-US" sz="1800" dirty="0">
                <a:latin typeface="Arial" panose="020B0604020202020204" pitchFamily="34" charset="0"/>
                <a:cs typeface="Arial" panose="020B0604020202020204" pitchFamily="34" charset="0"/>
              </a:rPr>
              <a:t>/Easiest” (for CDSL).  </a:t>
            </a:r>
          </a:p>
          <a:p>
            <a:pPr lvl="1" algn="just">
              <a:buFont typeface="Courier New" panose="02070309020205020404" pitchFamily="49" charset="0"/>
              <a:buChar char="o"/>
            </a:pPr>
            <a:endParaRPr lang="en-US" sz="2000" dirty="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n-US" sz="2000" b="1" u="sng" dirty="0">
                <a:latin typeface="Arial" panose="020B0604020202020204" pitchFamily="34" charset="0"/>
                <a:cs typeface="Arial" panose="020B0604020202020204" pitchFamily="34" charset="0"/>
              </a:rPr>
              <a:t>Pledged to whom? </a:t>
            </a:r>
          </a:p>
          <a:p>
            <a:pPr algn="just">
              <a:buFont typeface="Wingdings" panose="05000000000000000000" pitchFamily="2" charset="2"/>
              <a:buChar char="Ø"/>
            </a:pPr>
            <a:endParaRPr lang="en-US" sz="2000" b="1" u="sng" dirty="0">
              <a:latin typeface="Arial" panose="020B0604020202020204" pitchFamily="34" charset="0"/>
              <a:cs typeface="Arial" panose="020B0604020202020204" pitchFamily="34" charset="0"/>
            </a:endParaRPr>
          </a:p>
          <a:p>
            <a:pPr lvl="1" algn="just">
              <a:buFont typeface="Courier New" panose="02070309020205020404" pitchFamily="49" charset="0"/>
              <a:buChar char="o"/>
            </a:pPr>
            <a:r>
              <a:rPr lang="en-US" sz="1800" dirty="0">
                <a:latin typeface="Arial" panose="020B0604020202020204" pitchFamily="34" charset="0"/>
                <a:cs typeface="Arial" panose="020B0604020202020204" pitchFamily="34" charset="0"/>
              </a:rPr>
              <a:t>Created in favor of a “specially designated” </a:t>
            </a:r>
            <a:r>
              <a:rPr lang="en-US" sz="1800" dirty="0" err="1">
                <a:latin typeface="Arial" panose="020B0604020202020204" pitchFamily="34" charset="0"/>
                <a:cs typeface="Arial" panose="020B0604020202020204" pitchFamily="34" charset="0"/>
              </a:rPr>
              <a:t>demat</a:t>
            </a:r>
            <a:r>
              <a:rPr lang="en-US" sz="1800" dirty="0">
                <a:latin typeface="Arial" panose="020B0604020202020204" pitchFamily="34" charset="0"/>
                <a:cs typeface="Arial" panose="020B0604020202020204" pitchFamily="34" charset="0"/>
              </a:rPr>
              <a:t> account of the stock broker/ clearing member.</a:t>
            </a:r>
          </a:p>
          <a:p>
            <a:pPr lvl="1" algn="just">
              <a:buFont typeface="Courier New" panose="02070309020205020404" pitchFamily="49" charset="0"/>
              <a:buChar char="o"/>
            </a:pPr>
            <a:endParaRPr lang="en-US" sz="1800" dirty="0">
              <a:latin typeface="Arial" panose="020B0604020202020204" pitchFamily="34" charset="0"/>
              <a:cs typeface="Arial" panose="020B0604020202020204" pitchFamily="34" charset="0"/>
            </a:endParaRPr>
          </a:p>
          <a:p>
            <a:pPr lvl="1" algn="just">
              <a:buFont typeface="Courier New" panose="02070309020205020404" pitchFamily="49" charset="0"/>
              <a:buChar char="o"/>
            </a:pPr>
            <a:r>
              <a:rPr lang="en-US" sz="1800" dirty="0">
                <a:latin typeface="Arial" panose="020B0604020202020204" pitchFamily="34" charset="0"/>
                <a:cs typeface="Arial" panose="020B0604020202020204" pitchFamily="34" charset="0"/>
              </a:rPr>
              <a:t>Name of the account : </a:t>
            </a:r>
          </a:p>
          <a:p>
            <a:pPr lvl="1" algn="just">
              <a:buFont typeface="Courier New" panose="02070309020205020404" pitchFamily="49" charset="0"/>
              <a:buChar char="o"/>
            </a:pPr>
            <a:endParaRPr lang="en-US" sz="1800" dirty="0">
              <a:latin typeface="Arial" panose="020B0604020202020204" pitchFamily="34" charset="0"/>
              <a:cs typeface="Arial" panose="020B0604020202020204" pitchFamily="34" charset="0"/>
            </a:endParaRPr>
          </a:p>
          <a:p>
            <a:pPr marL="457200" lvl="1" indent="0" algn="just">
              <a:buNone/>
            </a:pPr>
            <a:r>
              <a:rPr lang="en-US" sz="1800" b="1" i="1" dirty="0">
                <a:latin typeface="Arial" panose="020B0604020202020204" pitchFamily="34" charset="0"/>
                <a:cs typeface="Arial" panose="020B0604020202020204" pitchFamily="34" charset="0"/>
              </a:rPr>
              <a:t>TM – Client Securities Margin Pledge Account </a:t>
            </a:r>
            <a:r>
              <a:rPr lang="en-US" sz="1800" dirty="0">
                <a:latin typeface="Arial" panose="020B0604020202020204" pitchFamily="34" charset="0"/>
                <a:cs typeface="Arial" panose="020B0604020202020204" pitchFamily="34" charset="0"/>
              </a:rPr>
              <a:t>or </a:t>
            </a:r>
            <a:r>
              <a:rPr lang="en-US" sz="1800" b="1" i="1" dirty="0">
                <a:latin typeface="Arial" panose="020B0604020202020204" pitchFamily="34" charset="0"/>
                <a:cs typeface="Arial" panose="020B0604020202020204" pitchFamily="34" charset="0"/>
              </a:rPr>
              <a:t>TM / CM – Client Securities Margin Pledge Account</a:t>
            </a:r>
            <a:r>
              <a:rPr lang="en-US" sz="1800" dirty="0">
                <a:latin typeface="Arial" panose="020B0604020202020204" pitchFamily="34" charset="0"/>
                <a:cs typeface="Arial" panose="020B0604020202020204" pitchFamily="34" charset="0"/>
              </a:rPr>
              <a:t>).</a:t>
            </a:r>
          </a:p>
          <a:p>
            <a:pPr>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p:txBody>
      </p:sp>
      <p:pic>
        <p:nvPicPr>
          <p:cNvPr id="8" name="Picture 3"/>
          <p:cNvPicPr/>
          <p:nvPr/>
        </p:nvPicPr>
        <p:blipFill>
          <a:blip r:embed="rId2"/>
          <a:stretch/>
        </p:blipFill>
        <p:spPr>
          <a:xfrm>
            <a:off x="0" y="27180"/>
            <a:ext cx="1029600" cy="803880"/>
          </a:xfrm>
          <a:prstGeom prst="rect">
            <a:avLst/>
          </a:prstGeom>
          <a:ln>
            <a:noFill/>
          </a:ln>
        </p:spPr>
      </p:pic>
    </p:spTree>
    <p:extLst>
      <p:ext uri="{BB962C8B-B14F-4D97-AF65-F5344CB8AC3E}">
        <p14:creationId xmlns:p14="http://schemas.microsoft.com/office/powerpoint/2010/main" val="2511881712"/>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CustomShape 1"/>
          <p:cNvSpPr/>
          <p:nvPr/>
        </p:nvSpPr>
        <p:spPr>
          <a:xfrm>
            <a:off x="1349781" y="151707"/>
            <a:ext cx="7022880" cy="515880"/>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nchor="b"/>
          <a:lstStyle/>
          <a:p>
            <a:pPr algn="ctr">
              <a:lnSpc>
                <a:spcPct val="100000"/>
              </a:lnSpc>
            </a:pPr>
            <a:r>
              <a:rPr lang="en-US" sz="2800" b="1" spc="-1" dirty="0">
                <a:solidFill>
                  <a:srgbClr val="000000"/>
                </a:solidFill>
                <a:ea typeface="Arial"/>
              </a:rPr>
              <a:t>Early Pay-in</a:t>
            </a: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1" spc="-1" dirty="0">
                <a:solidFill>
                  <a:schemeClr val="bg1"/>
                </a:solidFill>
                <a:latin typeface="Arial"/>
              </a:rPr>
              <a:t>34</a:t>
            </a:r>
            <a:endParaRPr lang="en-IN" sz="1000" b="1" strike="noStrike" spc="-1" dirty="0">
              <a:solidFill>
                <a:schemeClr val="bg1"/>
              </a:solidFill>
              <a:latin typeface="Arial"/>
            </a:endParaRPr>
          </a:p>
        </p:txBody>
      </p:sp>
      <p:sp>
        <p:nvSpPr>
          <p:cNvPr id="8" name="Rectangle 3"/>
          <p:cNvSpPr txBox="1">
            <a:spLocks/>
          </p:cNvSpPr>
          <p:nvPr/>
        </p:nvSpPr>
        <p:spPr>
          <a:xfrm>
            <a:off x="199621" y="934219"/>
            <a:ext cx="9323201" cy="4865689"/>
          </a:xfrm>
          <a:prstGeom prst="rect">
            <a:avLst/>
          </a:prstGeom>
        </p:spPr>
        <p:txBody>
          <a:bodyPr vert="horz">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lgn="just" fontAlgn="auto">
              <a:lnSpc>
                <a:spcPct val="90000"/>
              </a:lnSpc>
              <a:spcAft>
                <a:spcPts val="0"/>
              </a:spcAft>
              <a:buClrTx/>
              <a:buFont typeface="Wingdings" panose="05000000000000000000" pitchFamily="2" charset="2"/>
              <a:buChar char="Ø"/>
            </a:pPr>
            <a:r>
              <a:rPr lang="en-US" sz="2400" dirty="0">
                <a:latin typeface="Arial" panose="020B0604020202020204" pitchFamily="34" charset="0"/>
                <a:cs typeface="Arial" panose="020B0604020202020204" pitchFamily="34" charset="0"/>
              </a:rPr>
              <a:t>Payment of funds/ delivery of shares (in case of buy/sell) to the Exchange by pay-in time on settlement date.</a:t>
            </a:r>
          </a:p>
          <a:p>
            <a:pPr algn="just" fontAlgn="auto">
              <a:lnSpc>
                <a:spcPct val="90000"/>
              </a:lnSpc>
              <a:spcAft>
                <a:spcPts val="0"/>
              </a:spcAft>
              <a:buClrTx/>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algn="just" fontAlgn="auto">
              <a:lnSpc>
                <a:spcPct val="90000"/>
              </a:lnSpc>
              <a:spcAft>
                <a:spcPts val="0"/>
              </a:spcAft>
              <a:buClrTx/>
              <a:buFont typeface="Wingdings" panose="05000000000000000000" pitchFamily="2" charset="2"/>
              <a:buChar char="Ø"/>
            </a:pPr>
            <a:r>
              <a:rPr lang="en-US" sz="2400" u="sng" dirty="0">
                <a:latin typeface="Arial" panose="020B0604020202020204" pitchFamily="34" charset="0"/>
                <a:cs typeface="Arial" panose="020B0604020202020204" pitchFamily="34" charset="0"/>
              </a:rPr>
              <a:t>Early Pay-in</a:t>
            </a:r>
            <a:r>
              <a:rPr lang="en-US" sz="2400" dirty="0">
                <a:latin typeface="Arial" panose="020B0604020202020204" pitchFamily="34" charset="0"/>
                <a:cs typeface="Arial" panose="020B0604020202020204" pitchFamily="34" charset="0"/>
              </a:rPr>
              <a:t>: When Investor pays funds / delivers shares before this designated time. </a:t>
            </a:r>
          </a:p>
          <a:p>
            <a:pPr algn="just" fontAlgn="auto">
              <a:lnSpc>
                <a:spcPct val="90000"/>
              </a:lnSpc>
              <a:spcAft>
                <a:spcPts val="0"/>
              </a:spcAft>
              <a:buClrTx/>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algn="just" fontAlgn="auto">
              <a:lnSpc>
                <a:spcPct val="90000"/>
              </a:lnSpc>
              <a:spcAft>
                <a:spcPts val="0"/>
              </a:spcAft>
              <a:buClrTx/>
              <a:buFont typeface="Wingdings" panose="05000000000000000000" pitchFamily="2" charset="2"/>
              <a:buChar char="Ø"/>
            </a:pPr>
            <a:r>
              <a:rPr lang="en-US" sz="2400" b="1" u="sng" dirty="0">
                <a:latin typeface="Arial" panose="020B0604020202020204" pitchFamily="34" charset="0"/>
                <a:cs typeface="Arial" panose="020B0604020202020204" pitchFamily="34" charset="0"/>
              </a:rPr>
              <a:t>Exemption:</a:t>
            </a:r>
          </a:p>
          <a:p>
            <a:pPr lvl="1" algn="just">
              <a:lnSpc>
                <a:spcPct val="90000"/>
              </a:lnSpc>
              <a:buClrTx/>
              <a:buFont typeface="Wingdings" panose="05000000000000000000" pitchFamily="2" charset="2"/>
              <a:buChar char="ü"/>
            </a:pPr>
            <a:endParaRPr lang="en-US" sz="2100" b="1" u="sng" dirty="0">
              <a:latin typeface="Arial" panose="020B0604020202020204" pitchFamily="34" charset="0"/>
              <a:cs typeface="Arial" panose="020B0604020202020204" pitchFamily="34" charset="0"/>
            </a:endParaRPr>
          </a:p>
          <a:p>
            <a:pPr lvl="1" algn="just">
              <a:lnSpc>
                <a:spcPct val="90000"/>
              </a:lnSpc>
              <a:buClrTx/>
              <a:buFont typeface="Wingdings" panose="05000000000000000000" pitchFamily="2" charset="2"/>
              <a:buChar char="ü"/>
            </a:pPr>
            <a:r>
              <a:rPr lang="en-US" sz="2100" u="sng" dirty="0">
                <a:latin typeface="Arial" panose="020B0604020202020204" pitchFamily="34" charset="0"/>
                <a:cs typeface="Arial" panose="020B0604020202020204" pitchFamily="34" charset="0"/>
              </a:rPr>
              <a:t>Upon early pay-in of Funds:</a:t>
            </a:r>
            <a:r>
              <a:rPr lang="en-US" sz="2100" dirty="0">
                <a:latin typeface="Arial" panose="020B0604020202020204" pitchFamily="34" charset="0"/>
                <a:cs typeface="Arial" panose="020B0604020202020204" pitchFamily="34" charset="0"/>
              </a:rPr>
              <a:t> No margin needs to be paid (subject to bank confirmation)</a:t>
            </a:r>
          </a:p>
          <a:p>
            <a:pPr lvl="1" algn="just">
              <a:lnSpc>
                <a:spcPct val="90000"/>
              </a:lnSpc>
              <a:buClrTx/>
              <a:buFont typeface="Wingdings" panose="05000000000000000000" pitchFamily="2" charset="2"/>
              <a:buChar char="ü"/>
            </a:pPr>
            <a:endParaRPr lang="en-US" sz="2100" dirty="0">
              <a:latin typeface="Arial" panose="020B0604020202020204" pitchFamily="34" charset="0"/>
              <a:cs typeface="Arial" panose="020B0604020202020204" pitchFamily="34" charset="0"/>
            </a:endParaRPr>
          </a:p>
          <a:p>
            <a:pPr lvl="1" algn="just">
              <a:lnSpc>
                <a:spcPct val="90000"/>
              </a:lnSpc>
              <a:buClrTx/>
              <a:buFont typeface="Wingdings" panose="05000000000000000000" pitchFamily="2" charset="2"/>
              <a:buChar char="ü"/>
            </a:pPr>
            <a:r>
              <a:rPr lang="en-US" sz="2100" u="sng" dirty="0">
                <a:latin typeface="Arial" panose="020B0604020202020204" pitchFamily="34" charset="0"/>
                <a:cs typeface="Arial" panose="020B0604020202020204" pitchFamily="34" charset="0"/>
              </a:rPr>
              <a:t>Upon early pay-in of securities:</a:t>
            </a:r>
            <a:r>
              <a:rPr lang="en-US" sz="2100" dirty="0">
                <a:latin typeface="Arial" panose="020B0604020202020204" pitchFamily="34" charset="0"/>
                <a:cs typeface="Arial" panose="020B0604020202020204" pitchFamily="34" charset="0"/>
              </a:rPr>
              <a:t> No margin needs to be paid. Stock Brokers to provide early pay-in details to the Stock Exchange in a specified format.</a:t>
            </a:r>
          </a:p>
          <a:p>
            <a:pPr algn="just" fontAlgn="auto">
              <a:lnSpc>
                <a:spcPct val="90000"/>
              </a:lnSpc>
              <a:spcAft>
                <a:spcPts val="0"/>
              </a:spcAft>
              <a:buClrTx/>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p:txBody>
      </p:sp>
      <p:pic>
        <p:nvPicPr>
          <p:cNvPr id="7" name="Picture 3"/>
          <p:cNvPicPr/>
          <p:nvPr/>
        </p:nvPicPr>
        <p:blipFill>
          <a:blip r:embed="rId2"/>
          <a:stretch/>
        </p:blipFill>
        <p:spPr>
          <a:xfrm>
            <a:off x="0" y="27180"/>
            <a:ext cx="1029600" cy="803880"/>
          </a:xfrm>
          <a:prstGeom prst="rect">
            <a:avLst/>
          </a:prstGeom>
          <a:ln>
            <a:noFill/>
          </a:ln>
        </p:spPr>
      </p:pic>
    </p:spTree>
    <p:extLst>
      <p:ext uri="{BB962C8B-B14F-4D97-AF65-F5344CB8AC3E}">
        <p14:creationId xmlns:p14="http://schemas.microsoft.com/office/powerpoint/2010/main" val="1694772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 calcmode="lin" valueType="num">
                                      <p:cBhvr additive="base">
                                        <p:cTn id="13"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anim calcmode="lin" valueType="num">
                                      <p:cBhvr additive="base">
                                        <p:cTn id="19"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xEl>
                                              <p:pRg st="6" end="6"/>
                                            </p:txEl>
                                          </p:spTgt>
                                        </p:tgtEl>
                                        <p:attrNameLst>
                                          <p:attrName>style.visibility</p:attrName>
                                        </p:attrNameLst>
                                      </p:cBhvr>
                                      <p:to>
                                        <p:strVal val="visible"/>
                                      </p:to>
                                    </p:set>
                                    <p:anim calcmode="lin" valueType="num">
                                      <p:cBhvr additive="base">
                                        <p:cTn id="25"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xEl>
                                              <p:pRg st="8" end="8"/>
                                            </p:txEl>
                                          </p:spTgt>
                                        </p:tgtEl>
                                        <p:attrNameLst>
                                          <p:attrName>style.visibility</p:attrName>
                                        </p:attrNameLst>
                                      </p:cBhvr>
                                      <p:to>
                                        <p:strVal val="visible"/>
                                      </p:to>
                                    </p:set>
                                    <p:anim calcmode="lin" valueType="num">
                                      <p:cBhvr additive="base">
                                        <p:cTn id="31" dur="500" fill="hold"/>
                                        <p:tgtEl>
                                          <p:spTgt spid="8">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 name="CustomShape 1"/>
          <p:cNvSpPr/>
          <p:nvPr/>
        </p:nvSpPr>
        <p:spPr>
          <a:xfrm>
            <a:off x="496080" y="90540"/>
            <a:ext cx="8914680" cy="67716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normAutofit/>
          </a:bodyPr>
          <a:lstStyle/>
          <a:p>
            <a:pPr algn="ctr"/>
            <a:r>
              <a:rPr lang="en-IN" sz="2800" b="1" spc="-1" dirty="0">
                <a:solidFill>
                  <a:srgbClr val="000000"/>
                </a:solidFill>
                <a:latin typeface="Arial"/>
                <a:ea typeface="Arial"/>
              </a:rPr>
              <a:t>Investor Grievance </a:t>
            </a:r>
            <a:r>
              <a:rPr lang="en-IN" sz="2800" b="1" spc="-1" dirty="0" err="1">
                <a:solidFill>
                  <a:srgbClr val="000000"/>
                </a:solidFill>
                <a:latin typeface="Arial"/>
                <a:ea typeface="Arial"/>
              </a:rPr>
              <a:t>Redressal</a:t>
            </a:r>
            <a:endParaRPr lang="en-IN" sz="2800" b="1" spc="-1" dirty="0">
              <a:solidFill>
                <a:srgbClr val="000000"/>
              </a:solidFill>
              <a:latin typeface="Arial"/>
              <a:ea typeface="Arial"/>
            </a:endParaRPr>
          </a:p>
        </p:txBody>
      </p:sp>
      <p:sp>
        <p:nvSpPr>
          <p:cNvPr id="5"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1" spc="-1" dirty="0">
                <a:solidFill>
                  <a:schemeClr val="bg1"/>
                </a:solidFill>
                <a:latin typeface="Arial"/>
              </a:rPr>
              <a:t>35</a:t>
            </a:r>
            <a:endParaRPr lang="en-IN" sz="1000" b="1" strike="noStrike" spc="-1" dirty="0">
              <a:solidFill>
                <a:schemeClr val="bg1"/>
              </a:solidFill>
              <a:latin typeface="Arial"/>
            </a:endParaRPr>
          </a:p>
        </p:txBody>
      </p:sp>
      <p:sp>
        <p:nvSpPr>
          <p:cNvPr id="2" name="TextBox 1"/>
          <p:cNvSpPr txBox="1"/>
          <p:nvPr/>
        </p:nvSpPr>
        <p:spPr>
          <a:xfrm>
            <a:off x="248300" y="1051035"/>
            <a:ext cx="9228083" cy="5324535"/>
          </a:xfrm>
          <a:prstGeom prst="rect">
            <a:avLst/>
          </a:prstGeom>
          <a:noFill/>
        </p:spPr>
        <p:txBody>
          <a:bodyPr wrap="square" rtlCol="0">
            <a:spAutoFit/>
          </a:bodyPr>
          <a:lstStyle/>
          <a:p>
            <a:pPr marL="285750" indent="-285750">
              <a:buFont typeface="Wingdings" panose="05000000000000000000" pitchFamily="2" charset="2"/>
              <a:buChar char="Ø"/>
            </a:pPr>
            <a:r>
              <a:rPr lang="en-US" sz="2400" dirty="0"/>
              <a:t>If investor has dispute with his Stock Broker</a:t>
            </a:r>
            <a:r>
              <a:rPr lang="en-US" dirty="0"/>
              <a:t>:</a:t>
            </a:r>
          </a:p>
          <a:p>
            <a:endParaRPr lang="en-US" dirty="0"/>
          </a:p>
          <a:p>
            <a:pPr marL="857250" lvl="1" indent="-400050" algn="just">
              <a:buFont typeface="+mj-lt"/>
              <a:buAutoNum type="romanLcPeriod"/>
            </a:pPr>
            <a:r>
              <a:rPr lang="en-US" sz="2000" dirty="0"/>
              <a:t>Immediately question the Stock Broker about any transaction that you do not understand or you did not authorize your trading member.</a:t>
            </a:r>
          </a:p>
          <a:p>
            <a:pPr lvl="1" algn="just"/>
            <a:endParaRPr lang="en-US" sz="2000" dirty="0"/>
          </a:p>
          <a:p>
            <a:pPr marL="857250" lvl="1" indent="-400050" algn="just">
              <a:buFont typeface="+mj-lt"/>
              <a:buAutoNum type="romanLcPeriod" startAt="2"/>
            </a:pPr>
            <a:r>
              <a:rPr lang="en-US" sz="2000" dirty="0"/>
              <a:t>Investor should raise such complaint in writing to the trading member and retain copies of all related correspondence done with the trading member.</a:t>
            </a:r>
          </a:p>
          <a:p>
            <a:pPr lvl="1" algn="just"/>
            <a:endParaRPr lang="en-US" sz="2000" dirty="0"/>
          </a:p>
          <a:p>
            <a:pPr marL="857250" lvl="1" indent="-400050" algn="just">
              <a:buFont typeface="+mj-lt"/>
              <a:buAutoNum type="romanLcPeriod" startAt="3"/>
            </a:pPr>
            <a:r>
              <a:rPr lang="en-US" sz="2000" dirty="0"/>
              <a:t>In case your complaint has not been addressed/ redressed by the trading member file complaint with Stock Exchange.</a:t>
            </a:r>
          </a:p>
          <a:p>
            <a:pPr marL="857250" lvl="1" indent="-400050" algn="just">
              <a:buFont typeface="+mj-lt"/>
              <a:buAutoNum type="romanLcPeriod" startAt="3"/>
            </a:pPr>
            <a:endParaRPr lang="en-US" sz="2000" dirty="0"/>
          </a:p>
          <a:p>
            <a:pPr marL="857250" lvl="1" indent="-400050" algn="just">
              <a:buFont typeface="+mj-lt"/>
              <a:buAutoNum type="romanLcPeriod" startAt="3"/>
            </a:pPr>
            <a:r>
              <a:rPr lang="en-US" sz="2000" dirty="0"/>
              <a:t>In case you don’t receive any satisfactory response/ </a:t>
            </a:r>
            <a:r>
              <a:rPr lang="en-US" sz="2000" dirty="0" err="1"/>
              <a:t>redressal</a:t>
            </a:r>
            <a:r>
              <a:rPr lang="en-US" sz="2000" dirty="0"/>
              <a:t> of your grievance from Stock Exchange as well, you may file your complaint on SEBI SCORES.</a:t>
            </a:r>
          </a:p>
          <a:p>
            <a:pPr marL="857250" lvl="1" indent="-400050" algn="just">
              <a:buFont typeface="+mj-lt"/>
              <a:buAutoNum type="romanLcPeriod" startAt="3"/>
            </a:pPr>
            <a:endParaRPr lang="en-US" sz="2000" dirty="0"/>
          </a:p>
          <a:p>
            <a:pPr marL="285750" indent="-285750">
              <a:buFont typeface="Wingdings" panose="05000000000000000000" pitchFamily="2" charset="2"/>
              <a:buChar char="Ø"/>
            </a:pPr>
            <a:endParaRPr lang="en-US" dirty="0"/>
          </a:p>
        </p:txBody>
      </p:sp>
      <p:pic>
        <p:nvPicPr>
          <p:cNvPr id="7" name="Picture 3"/>
          <p:cNvPicPr/>
          <p:nvPr/>
        </p:nvPicPr>
        <p:blipFill>
          <a:blip r:embed="rId3"/>
          <a:stretch/>
        </p:blipFill>
        <p:spPr>
          <a:xfrm>
            <a:off x="0" y="27180"/>
            <a:ext cx="1029600" cy="803880"/>
          </a:xfrm>
          <a:prstGeom prst="rect">
            <a:avLst/>
          </a:prstGeom>
          <a:ln>
            <a:noFill/>
          </a:ln>
        </p:spPr>
      </p:pic>
    </p:spTree>
    <p:extLst>
      <p:ext uri="{BB962C8B-B14F-4D97-AF65-F5344CB8AC3E}">
        <p14:creationId xmlns:p14="http://schemas.microsoft.com/office/powerpoint/2010/main" val="11536695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 name="CustomShape 1"/>
          <p:cNvSpPr/>
          <p:nvPr/>
        </p:nvSpPr>
        <p:spPr>
          <a:xfrm>
            <a:off x="496080" y="27180"/>
            <a:ext cx="8914680" cy="67716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normAutofit/>
          </a:bodyPr>
          <a:lstStyle/>
          <a:p>
            <a:pPr algn="ctr"/>
            <a:r>
              <a:rPr lang="en-IN" sz="2800" b="1" spc="-1" dirty="0">
                <a:solidFill>
                  <a:srgbClr val="000000"/>
                </a:solidFill>
                <a:latin typeface="Arial"/>
                <a:ea typeface="Arial"/>
              </a:rPr>
              <a:t>Investor Grievance </a:t>
            </a:r>
            <a:r>
              <a:rPr lang="en-IN" sz="2800" b="1" spc="-1" dirty="0" err="1">
                <a:solidFill>
                  <a:srgbClr val="000000"/>
                </a:solidFill>
                <a:latin typeface="Arial"/>
                <a:ea typeface="Arial"/>
              </a:rPr>
              <a:t>Redressal</a:t>
            </a:r>
            <a:endParaRPr lang="en-IN" sz="2800" b="1" spc="-1" dirty="0">
              <a:solidFill>
                <a:srgbClr val="000000"/>
              </a:solidFill>
              <a:latin typeface="Arial"/>
              <a:ea typeface="Arial"/>
            </a:endParaRPr>
          </a:p>
        </p:txBody>
      </p:sp>
      <p:sp>
        <p:nvSpPr>
          <p:cNvPr id="2" name="TextBox 1"/>
          <p:cNvSpPr txBox="1"/>
          <p:nvPr/>
        </p:nvSpPr>
        <p:spPr>
          <a:xfrm>
            <a:off x="248300" y="1051035"/>
            <a:ext cx="9287585" cy="4970942"/>
          </a:xfrm>
          <a:prstGeom prst="rect">
            <a:avLst/>
          </a:prstGeom>
          <a:noFill/>
        </p:spPr>
        <p:txBody>
          <a:bodyPr wrap="square" rtlCol="0">
            <a:spAutoFit/>
          </a:bodyPr>
          <a:lstStyle/>
          <a:p>
            <a:pPr marL="285750" indent="-285750">
              <a:buFont typeface="Wingdings" panose="05000000000000000000" pitchFamily="2" charset="2"/>
              <a:buChar char="Ø"/>
            </a:pPr>
            <a:r>
              <a:rPr lang="en-US" dirty="0"/>
              <a:t>Complaints at Exchange can be filed by Investor via :</a:t>
            </a:r>
          </a:p>
          <a:p>
            <a:pPr marL="285750" indent="-285750">
              <a:buFont typeface="Wingdings" panose="05000000000000000000" pitchFamily="2" charset="2"/>
              <a:buChar char="Ø"/>
            </a:pPr>
            <a:endParaRPr lang="en-US" dirty="0"/>
          </a:p>
          <a:p>
            <a:pPr marL="857250" lvl="1" indent="-400050">
              <a:buFont typeface="+mj-lt"/>
              <a:buAutoNum type="romanLcPeriod"/>
            </a:pPr>
            <a:r>
              <a:rPr lang="en-US" dirty="0"/>
              <a:t>Online portal of the Exchange</a:t>
            </a:r>
          </a:p>
          <a:p>
            <a:pPr marL="857250" lvl="1" indent="-400050">
              <a:buFont typeface="+mj-lt"/>
              <a:buAutoNum type="romanLcPeriod"/>
            </a:pPr>
            <a:endParaRPr lang="en-US" dirty="0"/>
          </a:p>
          <a:p>
            <a:pPr marL="857250" lvl="1" indent="-400050">
              <a:buFont typeface="+mj-lt"/>
              <a:buAutoNum type="romanLcPeriod"/>
            </a:pPr>
            <a:r>
              <a:rPr lang="en-US" dirty="0"/>
              <a:t>Email </a:t>
            </a:r>
          </a:p>
          <a:p>
            <a:pPr marL="857250" lvl="1" indent="-400050">
              <a:buFont typeface="+mj-lt"/>
              <a:buAutoNum type="romanLcPeriod"/>
            </a:pPr>
            <a:endParaRPr lang="en-US" dirty="0"/>
          </a:p>
          <a:p>
            <a:pPr marL="857250" lvl="1" indent="-400050">
              <a:buFont typeface="+mj-lt"/>
              <a:buAutoNum type="romanLcPeriod"/>
            </a:pPr>
            <a:r>
              <a:rPr lang="en-US" dirty="0"/>
              <a:t>Physical letter at any Investor Service Centre </a:t>
            </a:r>
          </a:p>
          <a:p>
            <a:pPr marL="857250" lvl="1" indent="-400050">
              <a:buFont typeface="+mj-lt"/>
              <a:buAutoNum type="romanLcPeriod"/>
            </a:pPr>
            <a:endParaRPr lang="en-US" dirty="0"/>
          </a:p>
          <a:p>
            <a:pPr marL="857250" lvl="1" indent="-400050">
              <a:buFont typeface="+mj-lt"/>
              <a:buAutoNum type="romanLcPeriod"/>
            </a:pPr>
            <a:r>
              <a:rPr lang="en-US" dirty="0"/>
              <a:t>Complaint can be filed by investor at the nearest Investor Service Centre (ISC) </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endParaRPr lang="en-US" dirty="0"/>
          </a:p>
          <a:p>
            <a:pPr marL="285750" indent="-285750" algn="just">
              <a:buFont typeface="Wingdings" panose="05000000000000000000" pitchFamily="2" charset="2"/>
              <a:buChar char="Ø"/>
            </a:pPr>
            <a:r>
              <a:rPr lang="en-US" dirty="0"/>
              <a:t>In case aggrieved by the resolution given by Stock Exchange </a:t>
            </a:r>
            <a:r>
              <a:rPr lang="en-US" dirty="0">
                <a:sym typeface="Wingdings" panose="05000000000000000000" pitchFamily="2" charset="2"/>
              </a:rPr>
              <a:t></a:t>
            </a:r>
            <a:r>
              <a:rPr lang="en-US" dirty="0"/>
              <a:t> Approach Investor Grievance Resolution Panel (IGRP).</a:t>
            </a:r>
          </a:p>
          <a:p>
            <a:pPr marL="285750" indent="-285750" algn="just">
              <a:buFont typeface="Wingdings" panose="05000000000000000000" pitchFamily="2" charset="2"/>
              <a:buChar char="Ø"/>
            </a:pPr>
            <a:endParaRPr lang="en-US" dirty="0"/>
          </a:p>
          <a:p>
            <a:pPr marL="285750" indent="-285750" algn="just">
              <a:buFont typeface="Wingdings" panose="05000000000000000000" pitchFamily="2" charset="2"/>
              <a:buChar char="Ø"/>
            </a:pPr>
            <a:endParaRPr lang="en-US" dirty="0"/>
          </a:p>
          <a:p>
            <a:pPr marL="285750" indent="-285750" algn="just">
              <a:buFont typeface="Wingdings" panose="05000000000000000000" pitchFamily="2" charset="2"/>
              <a:buChar char="Ø"/>
            </a:pPr>
            <a:r>
              <a:rPr lang="en-US" dirty="0"/>
              <a:t>In case aggrieved by the resolution given by IGRP </a:t>
            </a:r>
            <a:r>
              <a:rPr lang="en-US" dirty="0">
                <a:sym typeface="Wingdings" panose="05000000000000000000" pitchFamily="2" charset="2"/>
              </a:rPr>
              <a:t> Take up the matter via Arbitration, a quasi judicial mechanism.</a:t>
            </a:r>
            <a:endParaRPr lang="en-US" dirty="0"/>
          </a:p>
        </p:txBody>
      </p:sp>
      <p:sp>
        <p:nvSpPr>
          <p:cNvPr id="5"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1" spc="-1" dirty="0">
                <a:solidFill>
                  <a:srgbClr val="FFFFFF"/>
                </a:solidFill>
                <a:latin typeface="Calibri"/>
              </a:rPr>
              <a:t>36</a:t>
            </a:r>
            <a:endParaRPr lang="en-IN" sz="1000" b="0" strike="noStrike" spc="-1" dirty="0">
              <a:latin typeface="Arial"/>
            </a:endParaRPr>
          </a:p>
        </p:txBody>
      </p:sp>
      <p:pic>
        <p:nvPicPr>
          <p:cNvPr id="6" name="Picture 3"/>
          <p:cNvPicPr/>
          <p:nvPr/>
        </p:nvPicPr>
        <p:blipFill>
          <a:blip r:embed="rId3"/>
          <a:stretch/>
        </p:blipFill>
        <p:spPr>
          <a:xfrm>
            <a:off x="0" y="27180"/>
            <a:ext cx="1029600" cy="803880"/>
          </a:xfrm>
          <a:prstGeom prst="rect">
            <a:avLst/>
          </a:prstGeom>
          <a:ln>
            <a:noFill/>
          </a:ln>
        </p:spPr>
      </p:pic>
    </p:spTree>
    <p:extLst>
      <p:ext uri="{BB962C8B-B14F-4D97-AF65-F5344CB8AC3E}">
        <p14:creationId xmlns:p14="http://schemas.microsoft.com/office/powerpoint/2010/main" val="36154925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CustomShape 1"/>
          <p:cNvSpPr/>
          <p:nvPr/>
        </p:nvSpPr>
        <p:spPr>
          <a:xfrm>
            <a:off x="-230040" y="2716484"/>
            <a:ext cx="9867960" cy="820440"/>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nchor="b"/>
          <a:lstStyle/>
          <a:p>
            <a:pPr algn="ctr">
              <a:lnSpc>
                <a:spcPct val="100000"/>
              </a:lnSpc>
            </a:pPr>
            <a:r>
              <a:rPr lang="en-IN" sz="4800" b="1" strike="noStrike" spc="-1" dirty="0">
                <a:solidFill>
                  <a:srgbClr val="000000"/>
                </a:solidFill>
                <a:latin typeface="Arial"/>
                <a:ea typeface="Arial"/>
              </a:rPr>
              <a:t>DEPOSITORY SERVICES</a:t>
            </a:r>
            <a:endParaRPr lang="en-IN" sz="4800" b="0" strike="noStrike" spc="-1" dirty="0">
              <a:latin typeface="Arial"/>
            </a:endParaRPr>
          </a:p>
        </p:txBody>
      </p:sp>
      <p:sp>
        <p:nvSpPr>
          <p:cNvPr id="4"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1" spc="-1" dirty="0">
                <a:solidFill>
                  <a:schemeClr val="bg1"/>
                </a:solidFill>
                <a:latin typeface="Arial"/>
              </a:rPr>
              <a:t>37</a:t>
            </a:r>
            <a:endParaRPr lang="en-IN" sz="1000" b="1" strike="noStrike" spc="-1" dirty="0">
              <a:solidFill>
                <a:schemeClr val="bg1"/>
              </a:solidFill>
              <a:latin typeface="Arial"/>
            </a:endParaRPr>
          </a:p>
        </p:txBody>
      </p:sp>
      <p:pic>
        <p:nvPicPr>
          <p:cNvPr id="6" name="Picture 3"/>
          <p:cNvPicPr/>
          <p:nvPr/>
        </p:nvPicPr>
        <p:blipFill>
          <a:blip r:embed="rId2"/>
          <a:stretch/>
        </p:blipFill>
        <p:spPr>
          <a:xfrm>
            <a:off x="0" y="27180"/>
            <a:ext cx="1029600" cy="803880"/>
          </a:xfrm>
          <a:prstGeom prst="rect">
            <a:avLst/>
          </a:prstGeom>
          <a:ln>
            <a:noFill/>
          </a:ln>
        </p:spPr>
      </p:pic>
    </p:spTree>
    <p:extLst>
      <p:ext uri="{BB962C8B-B14F-4D97-AF65-F5344CB8AC3E}">
        <p14:creationId xmlns:p14="http://schemas.microsoft.com/office/powerpoint/2010/main" val="2292268999"/>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495360" y="92160"/>
            <a:ext cx="891468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p>
            <a:pPr algn="ctr">
              <a:lnSpc>
                <a:spcPct val="93000"/>
              </a:lnSpc>
            </a:pPr>
            <a:r>
              <a:rPr lang="en-IN" sz="2800" b="1" strike="noStrike" spc="-1" dirty="0">
                <a:solidFill>
                  <a:srgbClr val="000000"/>
                </a:solidFill>
                <a:latin typeface="Arial"/>
                <a:ea typeface="Arial"/>
              </a:rPr>
              <a:t>FLOW OF PRESENTATION</a:t>
            </a:r>
            <a:endParaRPr lang="en-IN" sz="2800" b="0" strike="noStrike" spc="-1" dirty="0">
              <a:latin typeface="Arial"/>
            </a:endParaRPr>
          </a:p>
        </p:txBody>
      </p:sp>
      <p:sp>
        <p:nvSpPr>
          <p:cNvPr id="170" name="CustomShape 2"/>
          <p:cNvSpPr/>
          <p:nvPr/>
        </p:nvSpPr>
        <p:spPr>
          <a:xfrm>
            <a:off x="356040" y="983250"/>
            <a:ext cx="9054000" cy="518904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lstStyle/>
          <a:p>
            <a:pPr marL="343620" indent="-342900" algn="just">
              <a:lnSpc>
                <a:spcPct val="100000"/>
              </a:lnSpc>
              <a:spcBef>
                <a:spcPts val="1400"/>
              </a:spcBef>
              <a:buClr>
                <a:srgbClr val="000000"/>
              </a:buClr>
              <a:buFont typeface="Wingdings" panose="05000000000000000000" pitchFamily="2" charset="2"/>
              <a:buChar char="Ø"/>
            </a:pPr>
            <a:r>
              <a:rPr lang="en-IN" sz="2400" spc="-1" dirty="0">
                <a:solidFill>
                  <a:srgbClr val="000000"/>
                </a:solidFill>
                <a:latin typeface="Arial"/>
              </a:rPr>
              <a:t>Introduction to SEBI and Indian Securities Market (MIIs, Companies and Investors).</a:t>
            </a:r>
          </a:p>
          <a:p>
            <a:pPr marL="343080" indent="-342360" algn="just">
              <a:lnSpc>
                <a:spcPct val="100000"/>
              </a:lnSpc>
              <a:spcBef>
                <a:spcPts val="1400"/>
              </a:spcBef>
              <a:buClr>
                <a:srgbClr val="000000"/>
              </a:buClr>
              <a:buFont typeface="Wingdings" charset="2"/>
              <a:buChar char=""/>
            </a:pPr>
            <a:r>
              <a:rPr lang="en-IN" sz="2400" spc="-1" dirty="0">
                <a:latin typeface="Arial"/>
              </a:rPr>
              <a:t>Introduction to </a:t>
            </a:r>
            <a:r>
              <a:rPr lang="en-IN" sz="2400" b="0" strike="noStrike" spc="-1" dirty="0">
                <a:latin typeface="Arial"/>
              </a:rPr>
              <a:t>Primary Market and Secondary Market.</a:t>
            </a:r>
          </a:p>
          <a:p>
            <a:pPr marL="343080" indent="-342360" algn="just">
              <a:lnSpc>
                <a:spcPct val="100000"/>
              </a:lnSpc>
              <a:spcBef>
                <a:spcPts val="1400"/>
              </a:spcBef>
              <a:buClr>
                <a:srgbClr val="000000"/>
              </a:buClr>
              <a:buFont typeface="Wingdings" charset="2"/>
              <a:buChar char=""/>
            </a:pPr>
            <a:r>
              <a:rPr lang="en-IN" sz="2400" spc="-1" dirty="0"/>
              <a:t>Pre-requisite and Due Diligence for buying/ selling shares in Securities Market.</a:t>
            </a:r>
          </a:p>
          <a:p>
            <a:pPr marL="343080" indent="-342360" algn="just">
              <a:lnSpc>
                <a:spcPct val="100000"/>
              </a:lnSpc>
              <a:spcBef>
                <a:spcPts val="1400"/>
              </a:spcBef>
              <a:buClr>
                <a:srgbClr val="000000"/>
              </a:buClr>
              <a:buFont typeface="Wingdings" charset="2"/>
              <a:buChar char=""/>
            </a:pPr>
            <a:r>
              <a:rPr lang="en-IN" sz="2400" spc="-1" dirty="0"/>
              <a:t>Rights of a Shareholder.</a:t>
            </a:r>
          </a:p>
          <a:p>
            <a:pPr marL="343080" indent="-342360" algn="just">
              <a:lnSpc>
                <a:spcPct val="100000"/>
              </a:lnSpc>
              <a:spcBef>
                <a:spcPts val="1400"/>
              </a:spcBef>
              <a:buClr>
                <a:srgbClr val="000000"/>
              </a:buClr>
              <a:buFont typeface="Wingdings" charset="2"/>
              <a:buChar char=""/>
            </a:pPr>
            <a:r>
              <a:rPr lang="en-US" sz="2400" spc="-1" dirty="0"/>
              <a:t>Introduction to Mutual Funds.</a:t>
            </a:r>
          </a:p>
          <a:p>
            <a:pPr marL="343080" indent="-342360" algn="just">
              <a:spcBef>
                <a:spcPts val="1400"/>
              </a:spcBef>
              <a:buClr>
                <a:srgbClr val="000000"/>
              </a:buClr>
              <a:buFont typeface="Wingdings" charset="2"/>
              <a:buChar char=""/>
            </a:pPr>
            <a:r>
              <a:rPr lang="en-US" sz="2400" spc="-1" dirty="0"/>
              <a:t>Do’s and </a:t>
            </a:r>
            <a:r>
              <a:rPr lang="en-US" sz="2400" spc="-1" dirty="0" err="1"/>
              <a:t>Dont’s</a:t>
            </a:r>
            <a:r>
              <a:rPr lang="en-US" sz="2400" spc="-1" dirty="0"/>
              <a:t> of buying/ selling shares in securities market.</a:t>
            </a:r>
          </a:p>
          <a:p>
            <a:pPr marL="343080" indent="-342360" algn="just">
              <a:spcBef>
                <a:spcPts val="1400"/>
              </a:spcBef>
              <a:buClr>
                <a:srgbClr val="000000"/>
              </a:buClr>
              <a:buFont typeface="Wingdings" charset="2"/>
              <a:buChar char=""/>
            </a:pPr>
            <a:r>
              <a:rPr lang="en-IN" sz="2400" spc="-1" dirty="0"/>
              <a:t>Investor Grievance </a:t>
            </a:r>
            <a:r>
              <a:rPr lang="en-IN" sz="2400" spc="-1" dirty="0" err="1"/>
              <a:t>Redressal</a:t>
            </a:r>
            <a:r>
              <a:rPr lang="en-IN" sz="2400" spc="-1" dirty="0"/>
              <a:t> – SCORES.</a:t>
            </a:r>
          </a:p>
          <a:p>
            <a:pPr marL="343080" indent="-342360" algn="just">
              <a:lnSpc>
                <a:spcPct val="100000"/>
              </a:lnSpc>
              <a:spcBef>
                <a:spcPts val="1400"/>
              </a:spcBef>
              <a:buClr>
                <a:srgbClr val="000000"/>
              </a:buClr>
              <a:buFont typeface="Wingdings" charset="2"/>
              <a:buChar char=""/>
            </a:pPr>
            <a:r>
              <a:rPr lang="en-US" sz="2400" spc="-1" dirty="0"/>
              <a:t>Information/ Help Desk of SEBI.</a:t>
            </a:r>
          </a:p>
          <a:p>
            <a:pPr marL="343080" indent="-342360">
              <a:lnSpc>
                <a:spcPct val="100000"/>
              </a:lnSpc>
              <a:spcBef>
                <a:spcPts val="1400"/>
              </a:spcBef>
              <a:buClr>
                <a:srgbClr val="000000"/>
              </a:buClr>
              <a:buFont typeface="Wingdings" charset="2"/>
              <a:buChar char=""/>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r>
              <a:rPr lang="en-IN" sz="1600" b="0" strike="noStrike" spc="-1" dirty="0">
                <a:solidFill>
                  <a:srgbClr val="000000"/>
                </a:solidFill>
                <a:latin typeface="Arial"/>
                <a:ea typeface="Arial"/>
              </a:rPr>
              <a:t>  </a:t>
            </a:r>
            <a:endParaRPr lang="en-IN" sz="1600" b="0" strike="noStrike" spc="-1" dirty="0">
              <a:latin typeface="Arial"/>
            </a:endParaRPr>
          </a:p>
          <a:p>
            <a:pPr marL="343080" indent="-342360">
              <a:lnSpc>
                <a:spcPct val="93000"/>
              </a:lnSpc>
              <a:spcBef>
                <a:spcPts val="1400"/>
              </a:spcBef>
            </a:pPr>
            <a:r>
              <a:rPr lang="en-IN" sz="1600" b="1" strike="noStrike" spc="-1" dirty="0">
                <a:solidFill>
                  <a:srgbClr val="000000"/>
                </a:solidFill>
                <a:latin typeface="Arial"/>
                <a:ea typeface="Calibri"/>
              </a:rPr>
              <a:t> </a:t>
            </a:r>
            <a:endParaRPr lang="en-IN" sz="1600" b="0" strike="noStrike" spc="-1" dirty="0">
              <a:latin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1" spc="-1" dirty="0">
                <a:solidFill>
                  <a:srgbClr val="FFFFFF"/>
                </a:solidFill>
                <a:latin typeface="Calibri"/>
              </a:rPr>
              <a:t>4</a:t>
            </a:r>
            <a:endParaRPr lang="en-IN" sz="1000" b="0" strike="noStrike" spc="-1" dirty="0">
              <a:latin typeface="Arial"/>
            </a:endParaRPr>
          </a:p>
        </p:txBody>
      </p:sp>
      <p:pic>
        <p:nvPicPr>
          <p:cNvPr id="7" name="Picture 3"/>
          <p:cNvPicPr/>
          <p:nvPr/>
        </p:nvPicPr>
        <p:blipFill>
          <a:blip r:embed="rId2"/>
          <a:stretch/>
        </p:blipFill>
        <p:spPr>
          <a:xfrm>
            <a:off x="0" y="27180"/>
            <a:ext cx="1029600" cy="803880"/>
          </a:xfrm>
          <a:prstGeom prst="rect">
            <a:avLst/>
          </a:prstGeom>
          <a:ln>
            <a:noFill/>
          </a:ln>
        </p:spPr>
      </p:pic>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495360" y="92160"/>
            <a:ext cx="891468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p>
            <a:pPr algn="ctr">
              <a:lnSpc>
                <a:spcPct val="93000"/>
              </a:lnSpc>
            </a:pPr>
            <a:r>
              <a:rPr lang="en-IN" sz="2800" b="1" strike="noStrike" spc="-1" dirty="0">
                <a:solidFill>
                  <a:srgbClr val="000000"/>
                </a:solidFill>
                <a:latin typeface="Arial"/>
                <a:ea typeface="Arial"/>
              </a:rPr>
              <a:t>FLOW OF PRESENTATION</a:t>
            </a:r>
            <a:endParaRPr lang="en-IN" sz="2800" b="0" strike="noStrike" spc="-1" dirty="0">
              <a:latin typeface="Arial"/>
            </a:endParaRPr>
          </a:p>
        </p:txBody>
      </p:sp>
      <p:sp>
        <p:nvSpPr>
          <p:cNvPr id="170" name="CustomShape 2"/>
          <p:cNvSpPr/>
          <p:nvPr/>
        </p:nvSpPr>
        <p:spPr>
          <a:xfrm>
            <a:off x="356040" y="1413869"/>
            <a:ext cx="9054000" cy="518904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lstStyle/>
          <a:p>
            <a:pPr marL="343620" indent="-342900">
              <a:lnSpc>
                <a:spcPct val="100000"/>
              </a:lnSpc>
              <a:spcBef>
                <a:spcPts val="1400"/>
              </a:spcBef>
              <a:buClr>
                <a:srgbClr val="000000"/>
              </a:buClr>
              <a:buFont typeface="Wingdings" panose="05000000000000000000" pitchFamily="2" charset="2"/>
              <a:buChar char="Ø"/>
            </a:pPr>
            <a:r>
              <a:rPr lang="en-US" sz="2400" spc="-1" dirty="0" err="1">
                <a:solidFill>
                  <a:srgbClr val="000000"/>
                </a:solidFill>
              </a:rPr>
              <a:t>Demat</a:t>
            </a:r>
            <a:r>
              <a:rPr lang="en-US" sz="2400" spc="-1" dirty="0">
                <a:solidFill>
                  <a:srgbClr val="000000"/>
                </a:solidFill>
              </a:rPr>
              <a:t> Account</a:t>
            </a:r>
            <a:endParaRPr lang="en-IN" sz="2400" spc="-1" dirty="0">
              <a:solidFill>
                <a:srgbClr val="000000"/>
              </a:solidFill>
            </a:endParaRPr>
          </a:p>
          <a:p>
            <a:pPr marL="343620" indent="-342900">
              <a:spcBef>
                <a:spcPts val="1400"/>
              </a:spcBef>
              <a:buClr>
                <a:srgbClr val="000000"/>
              </a:buClr>
              <a:buFont typeface="Wingdings" panose="05000000000000000000" pitchFamily="2" charset="2"/>
              <a:buChar char="Ø"/>
            </a:pPr>
            <a:r>
              <a:rPr lang="en-US" sz="2400" spc="-1" dirty="0">
                <a:solidFill>
                  <a:srgbClr val="000000"/>
                </a:solidFill>
              </a:rPr>
              <a:t>Basic Services </a:t>
            </a:r>
            <a:r>
              <a:rPr lang="en-US" sz="2400" spc="-1" dirty="0" err="1">
                <a:solidFill>
                  <a:srgbClr val="000000"/>
                </a:solidFill>
              </a:rPr>
              <a:t>Demat</a:t>
            </a:r>
            <a:r>
              <a:rPr lang="en-US" sz="2400" spc="-1" dirty="0">
                <a:solidFill>
                  <a:srgbClr val="000000"/>
                </a:solidFill>
              </a:rPr>
              <a:t> Account (BSDA)</a:t>
            </a:r>
            <a:endParaRPr lang="en-IN" sz="2400" spc="-1" dirty="0">
              <a:solidFill>
                <a:srgbClr val="000000"/>
              </a:solidFill>
            </a:endParaRPr>
          </a:p>
          <a:p>
            <a:pPr marL="343620" indent="-342900">
              <a:lnSpc>
                <a:spcPct val="100000"/>
              </a:lnSpc>
              <a:spcBef>
                <a:spcPts val="1400"/>
              </a:spcBef>
              <a:buClr>
                <a:srgbClr val="000000"/>
              </a:buClr>
              <a:buFont typeface="Wingdings" panose="05000000000000000000" pitchFamily="2" charset="2"/>
              <a:buChar char="Ø"/>
            </a:pPr>
            <a:r>
              <a:rPr lang="en-IN" sz="2400" spc="-1" dirty="0">
                <a:solidFill>
                  <a:srgbClr val="000000"/>
                </a:solidFill>
              </a:rPr>
              <a:t>Services offered by Depositories</a:t>
            </a:r>
          </a:p>
          <a:p>
            <a:pPr marL="343620" indent="-342900">
              <a:lnSpc>
                <a:spcPct val="100000"/>
              </a:lnSpc>
              <a:spcBef>
                <a:spcPts val="1400"/>
              </a:spcBef>
              <a:buClr>
                <a:srgbClr val="000000"/>
              </a:buClr>
              <a:buFont typeface="Wingdings" panose="05000000000000000000" pitchFamily="2" charset="2"/>
              <a:buChar char="Ø"/>
            </a:pPr>
            <a:r>
              <a:rPr lang="en-US" sz="2400" spc="-1" dirty="0">
                <a:solidFill>
                  <a:srgbClr val="000000"/>
                </a:solidFill>
              </a:rPr>
              <a:t>Transmission of Securities</a:t>
            </a:r>
            <a:endParaRPr lang="en-IN" sz="2400" spc="-1" dirty="0">
              <a:solidFill>
                <a:srgbClr val="000000"/>
              </a:solidFill>
            </a:endParaRPr>
          </a:p>
          <a:p>
            <a:pPr marL="343620" indent="-342900">
              <a:lnSpc>
                <a:spcPct val="100000"/>
              </a:lnSpc>
              <a:spcBef>
                <a:spcPts val="1400"/>
              </a:spcBef>
              <a:buClr>
                <a:srgbClr val="000000"/>
              </a:buClr>
              <a:buFont typeface="Wingdings" panose="05000000000000000000" pitchFamily="2" charset="2"/>
              <a:buChar char="Ø"/>
            </a:pPr>
            <a:r>
              <a:rPr lang="en-IN" sz="2400" spc="-1" dirty="0">
                <a:solidFill>
                  <a:srgbClr val="000000"/>
                </a:solidFill>
              </a:rPr>
              <a:t>What is a Pledge?</a:t>
            </a:r>
          </a:p>
          <a:p>
            <a:pPr marL="343620" indent="-342900">
              <a:lnSpc>
                <a:spcPct val="100000"/>
              </a:lnSpc>
              <a:spcBef>
                <a:spcPts val="1400"/>
              </a:spcBef>
              <a:buClr>
                <a:srgbClr val="000000"/>
              </a:buClr>
              <a:buFont typeface="Wingdings" panose="05000000000000000000" pitchFamily="2" charset="2"/>
              <a:buChar char="Ø"/>
            </a:pPr>
            <a:r>
              <a:rPr lang="en-IN" sz="2400" spc="-1" dirty="0">
                <a:solidFill>
                  <a:srgbClr val="000000"/>
                </a:solidFill>
              </a:rPr>
              <a:t>Consolidated Account Statement</a:t>
            </a:r>
          </a:p>
          <a:p>
            <a:pPr marL="343620" indent="-342900">
              <a:lnSpc>
                <a:spcPct val="100000"/>
              </a:lnSpc>
              <a:spcBef>
                <a:spcPts val="1400"/>
              </a:spcBef>
              <a:buClr>
                <a:srgbClr val="000000"/>
              </a:buClr>
              <a:buFont typeface="Wingdings" panose="05000000000000000000" pitchFamily="2" charset="2"/>
              <a:buChar char="Ø"/>
            </a:pPr>
            <a:r>
              <a:rPr lang="en-IN" sz="2400" spc="-1" dirty="0">
                <a:solidFill>
                  <a:srgbClr val="000000"/>
                </a:solidFill>
              </a:rPr>
              <a:t>Investor Grievance </a:t>
            </a:r>
            <a:r>
              <a:rPr lang="en-IN" sz="2400" spc="-1" dirty="0" err="1">
                <a:solidFill>
                  <a:srgbClr val="000000"/>
                </a:solidFill>
              </a:rPr>
              <a:t>Redressal</a:t>
            </a:r>
            <a:endParaRPr lang="en-IN" sz="2400" spc="-1" dirty="0">
              <a:solidFill>
                <a:srgbClr val="000000"/>
              </a:solidFill>
            </a:endParaRPr>
          </a:p>
          <a:p>
            <a:pPr marL="343620" indent="-342900">
              <a:lnSpc>
                <a:spcPct val="100000"/>
              </a:lnSpc>
              <a:spcBef>
                <a:spcPts val="1400"/>
              </a:spcBef>
              <a:buClr>
                <a:srgbClr val="000000"/>
              </a:buClr>
              <a:buFont typeface="Wingdings" panose="05000000000000000000" pitchFamily="2" charset="2"/>
              <a:buChar char="Ø"/>
            </a:pPr>
            <a:endParaRPr lang="en-IN" sz="2400" spc="-1" dirty="0">
              <a:solidFill>
                <a:srgbClr val="000000"/>
              </a:solidFill>
              <a:latin typeface="Arial"/>
            </a:endParaRPr>
          </a:p>
          <a:p>
            <a:pPr marL="343080" indent="-342360">
              <a:lnSpc>
                <a:spcPct val="93000"/>
              </a:lnSpc>
              <a:spcBef>
                <a:spcPts val="1400"/>
              </a:spcBef>
            </a:pPr>
            <a:endParaRPr lang="en-IN" sz="2400" b="0" strike="noStrike" spc="-1" dirty="0">
              <a:latin typeface="Arial"/>
            </a:endParaRPr>
          </a:p>
          <a:p>
            <a:pPr marL="343080" indent="-342360">
              <a:lnSpc>
                <a:spcPct val="93000"/>
              </a:lnSpc>
              <a:spcBef>
                <a:spcPts val="1400"/>
              </a:spcBef>
            </a:pPr>
            <a:endParaRPr lang="en-IN" sz="2400" b="0" strike="noStrike" spc="-1" dirty="0">
              <a:latin typeface="Arial"/>
            </a:endParaRPr>
          </a:p>
          <a:p>
            <a:pPr marL="343080" indent="-342360">
              <a:lnSpc>
                <a:spcPct val="93000"/>
              </a:lnSpc>
              <a:spcBef>
                <a:spcPts val="1400"/>
              </a:spcBef>
            </a:pPr>
            <a:endParaRPr lang="en-IN" sz="2400" b="0" strike="noStrike" spc="-1" dirty="0">
              <a:latin typeface="Arial"/>
            </a:endParaRPr>
          </a:p>
          <a:p>
            <a:pPr marL="343080" indent="-342360">
              <a:lnSpc>
                <a:spcPct val="93000"/>
              </a:lnSpc>
              <a:spcBef>
                <a:spcPts val="1400"/>
              </a:spcBef>
            </a:pPr>
            <a:endParaRPr lang="en-IN" sz="2400" b="0" strike="noStrike" spc="-1" dirty="0">
              <a:latin typeface="Arial"/>
            </a:endParaRPr>
          </a:p>
          <a:p>
            <a:pPr marL="343080" indent="-342360">
              <a:lnSpc>
                <a:spcPct val="93000"/>
              </a:lnSpc>
              <a:spcBef>
                <a:spcPts val="1400"/>
              </a:spcBef>
            </a:pPr>
            <a:endParaRPr lang="en-IN" sz="2400" b="0" strike="noStrike" spc="-1" dirty="0">
              <a:latin typeface="Arial"/>
            </a:endParaRPr>
          </a:p>
          <a:p>
            <a:pPr marL="343080" indent="-342360">
              <a:lnSpc>
                <a:spcPct val="93000"/>
              </a:lnSpc>
              <a:spcBef>
                <a:spcPts val="1400"/>
              </a:spcBef>
            </a:pPr>
            <a:endParaRPr lang="en-IN" sz="2400" b="0" strike="noStrike" spc="-1" dirty="0">
              <a:latin typeface="Arial"/>
            </a:endParaRPr>
          </a:p>
          <a:p>
            <a:pPr marL="343080" indent="-342360">
              <a:lnSpc>
                <a:spcPct val="93000"/>
              </a:lnSpc>
              <a:spcBef>
                <a:spcPts val="1400"/>
              </a:spcBef>
            </a:pPr>
            <a:endParaRPr lang="en-IN" sz="2400" b="0" strike="noStrike" spc="-1" dirty="0">
              <a:latin typeface="Arial"/>
            </a:endParaRPr>
          </a:p>
          <a:p>
            <a:pPr marL="343080" indent="-342360">
              <a:lnSpc>
                <a:spcPct val="93000"/>
              </a:lnSpc>
              <a:spcBef>
                <a:spcPts val="1400"/>
              </a:spcBef>
            </a:pPr>
            <a:r>
              <a:rPr lang="en-IN" sz="2400" b="0" strike="noStrike" spc="-1" dirty="0">
                <a:solidFill>
                  <a:srgbClr val="000000"/>
                </a:solidFill>
                <a:latin typeface="Arial"/>
                <a:ea typeface="Arial"/>
              </a:rPr>
              <a:t>  </a:t>
            </a:r>
            <a:endParaRPr lang="en-IN" sz="2400" b="0" strike="noStrike" spc="-1" dirty="0">
              <a:latin typeface="Arial"/>
            </a:endParaRPr>
          </a:p>
          <a:p>
            <a:pPr marL="343080" indent="-342360">
              <a:lnSpc>
                <a:spcPct val="93000"/>
              </a:lnSpc>
              <a:spcBef>
                <a:spcPts val="1400"/>
              </a:spcBef>
            </a:pPr>
            <a:r>
              <a:rPr lang="en-IN" sz="2400" b="1" strike="noStrike" spc="-1" dirty="0">
                <a:solidFill>
                  <a:srgbClr val="000000"/>
                </a:solidFill>
                <a:latin typeface="Arial"/>
                <a:ea typeface="Calibri"/>
              </a:rPr>
              <a:t> </a:t>
            </a:r>
            <a:endParaRPr lang="en-IN" sz="2400" b="0" strike="noStrike" spc="-1" dirty="0">
              <a:latin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1" spc="-1" dirty="0">
                <a:solidFill>
                  <a:srgbClr val="FFFFFF"/>
                </a:solidFill>
                <a:latin typeface="Calibri"/>
              </a:rPr>
              <a:t>38</a:t>
            </a:r>
            <a:endParaRPr lang="en-IN" sz="1000" b="0" strike="noStrike" spc="-1" dirty="0">
              <a:latin typeface="Arial"/>
            </a:endParaRPr>
          </a:p>
        </p:txBody>
      </p:sp>
      <p:pic>
        <p:nvPicPr>
          <p:cNvPr id="7" name="Picture 3"/>
          <p:cNvPicPr/>
          <p:nvPr/>
        </p:nvPicPr>
        <p:blipFill>
          <a:blip r:embed="rId2"/>
          <a:stretch/>
        </p:blipFill>
        <p:spPr>
          <a:xfrm>
            <a:off x="0" y="27180"/>
            <a:ext cx="1029600" cy="803880"/>
          </a:xfrm>
          <a:prstGeom prst="rect">
            <a:avLst/>
          </a:prstGeom>
          <a:ln>
            <a:noFill/>
          </a:ln>
        </p:spPr>
      </p:pic>
    </p:spTree>
    <p:extLst>
      <p:ext uri="{BB962C8B-B14F-4D97-AF65-F5344CB8AC3E}">
        <p14:creationId xmlns:p14="http://schemas.microsoft.com/office/powerpoint/2010/main" val="2367872531"/>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CustomShape 1"/>
          <p:cNvSpPr/>
          <p:nvPr/>
        </p:nvSpPr>
        <p:spPr>
          <a:xfrm>
            <a:off x="827953" y="162679"/>
            <a:ext cx="8036280" cy="486000"/>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nchor="b"/>
          <a:lstStyle/>
          <a:p>
            <a:pPr algn="ctr">
              <a:lnSpc>
                <a:spcPct val="100000"/>
              </a:lnSpc>
            </a:pPr>
            <a:r>
              <a:rPr lang="en-US" sz="2800" b="1" spc="-1" dirty="0" err="1">
                <a:solidFill>
                  <a:srgbClr val="000000"/>
                </a:solidFill>
                <a:ea typeface="Arial"/>
              </a:rPr>
              <a:t>Demat</a:t>
            </a:r>
            <a:r>
              <a:rPr lang="en-US" sz="2800" b="1" spc="-1" dirty="0">
                <a:solidFill>
                  <a:srgbClr val="000000"/>
                </a:solidFill>
                <a:ea typeface="Arial"/>
              </a:rPr>
              <a:t> Account</a:t>
            </a:r>
            <a:endParaRPr lang="en-IN" sz="2600" b="0" strike="noStrike" spc="-1" dirty="0">
              <a:latin typeface="Arial"/>
            </a:endParaRPr>
          </a:p>
        </p:txBody>
      </p:sp>
      <p:sp>
        <p:nvSpPr>
          <p:cNvPr id="186" name="CustomShape 2"/>
          <p:cNvSpPr/>
          <p:nvPr/>
        </p:nvSpPr>
        <p:spPr>
          <a:xfrm>
            <a:off x="423968" y="1083909"/>
            <a:ext cx="9058063" cy="5207760"/>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lstStyle/>
          <a:p>
            <a:pPr marL="342000" indent="-342000" algn="just">
              <a:spcBef>
                <a:spcPts val="600"/>
              </a:spcBef>
              <a:buFont typeface="Wingdings" panose="05000000000000000000" pitchFamily="2" charset="2"/>
              <a:buChar char="Ø"/>
            </a:pPr>
            <a:r>
              <a:rPr lang="en-US" sz="2000" dirty="0">
                <a:latin typeface="Arial" panose="020B0604020202020204" pitchFamily="34" charset="0"/>
                <a:cs typeface="Arial" panose="020B0604020202020204" pitchFamily="34" charset="0"/>
              </a:rPr>
              <a:t>Depository Participant –     Agent of Depository.</a:t>
            </a:r>
          </a:p>
          <a:p>
            <a:pPr marL="3437100" indent="-342000" algn="just">
              <a:spcBef>
                <a:spcPts val="600"/>
              </a:spcBef>
            </a:pPr>
            <a:r>
              <a:rPr lang="en-US" sz="2000" dirty="0">
                <a:latin typeface="Arial" panose="020B0604020202020204" pitchFamily="34" charset="0"/>
                <a:cs typeface="Arial" panose="020B0604020202020204" pitchFamily="34" charset="0"/>
              </a:rPr>
              <a:t>-  Opens </a:t>
            </a:r>
            <a:r>
              <a:rPr lang="en-US" sz="2000" dirty="0" err="1">
                <a:latin typeface="Arial" panose="020B0604020202020204" pitchFamily="34" charset="0"/>
                <a:cs typeface="Arial" panose="020B0604020202020204" pitchFamily="34" charset="0"/>
              </a:rPr>
              <a:t>Demat</a:t>
            </a:r>
            <a:r>
              <a:rPr lang="en-US" sz="2000" dirty="0">
                <a:latin typeface="Arial" panose="020B0604020202020204" pitchFamily="34" charset="0"/>
                <a:cs typeface="Arial" panose="020B0604020202020204" pitchFamily="34" charset="0"/>
              </a:rPr>
              <a:t> Accounts for clients on behalf of Depository.</a:t>
            </a:r>
          </a:p>
          <a:p>
            <a:pPr marL="342900" indent="-342900" algn="just">
              <a:spcBef>
                <a:spcPts val="600"/>
              </a:spcBef>
              <a:buFontTx/>
              <a:buChar char="-"/>
            </a:pPr>
            <a:endParaRPr lang="en-US" sz="2000" dirty="0">
              <a:latin typeface="Arial" panose="020B0604020202020204" pitchFamily="34" charset="0"/>
              <a:cs typeface="Arial" panose="020B0604020202020204" pitchFamily="34" charset="0"/>
            </a:endParaRPr>
          </a:p>
          <a:p>
            <a:pPr algn="just">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IN" sz="1000" b="1" spc="-1" dirty="0">
                <a:solidFill>
                  <a:srgbClr val="FFFFFF"/>
                </a:solidFill>
                <a:latin typeface="Calibri"/>
              </a:rPr>
              <a:t>39</a:t>
            </a:r>
            <a:endParaRPr lang="en-IN" sz="1000" b="0" strike="noStrike" spc="-1" dirty="0">
              <a:latin typeface="Arial"/>
            </a:endParaRPr>
          </a:p>
        </p:txBody>
      </p:sp>
      <p:graphicFrame>
        <p:nvGraphicFramePr>
          <p:cNvPr id="3" name="Diagram 2"/>
          <p:cNvGraphicFramePr/>
          <p:nvPr>
            <p:extLst>
              <p:ext uri="{D42A27DB-BD31-4B8C-83A1-F6EECF244321}">
                <p14:modId xmlns:p14="http://schemas.microsoft.com/office/powerpoint/2010/main" val="531403935"/>
              </p:ext>
            </p:extLst>
          </p:nvPr>
        </p:nvGraphicFramePr>
        <p:xfrm>
          <a:off x="352697" y="2187520"/>
          <a:ext cx="8986792" cy="30506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p:cNvSpPr txBox="1"/>
          <p:nvPr/>
        </p:nvSpPr>
        <p:spPr>
          <a:xfrm>
            <a:off x="836023" y="5460274"/>
            <a:ext cx="8281851" cy="646331"/>
          </a:xfrm>
          <a:prstGeom prst="rect">
            <a:avLst/>
          </a:prstGeom>
          <a:noFill/>
        </p:spPr>
        <p:txBody>
          <a:bodyPr wrap="square" rtlCol="0">
            <a:spAutoFit/>
          </a:bodyPr>
          <a:lstStyle/>
          <a:p>
            <a:r>
              <a:rPr lang="en-US" dirty="0"/>
              <a:t>**</a:t>
            </a:r>
            <a:r>
              <a:rPr lang="en-US" dirty="0" err="1"/>
              <a:t>Demat</a:t>
            </a:r>
            <a:r>
              <a:rPr lang="en-US" dirty="0"/>
              <a:t> Account Numbers are combinations of DP ID and Customer ID and are unique for every customer.</a:t>
            </a:r>
            <a:endParaRPr lang="en-IN" dirty="0"/>
          </a:p>
        </p:txBody>
      </p:sp>
      <p:pic>
        <p:nvPicPr>
          <p:cNvPr id="8" name="Picture 3"/>
          <p:cNvPicPr/>
          <p:nvPr/>
        </p:nvPicPr>
        <p:blipFill>
          <a:blip r:embed="rId7"/>
          <a:stretch/>
        </p:blipFill>
        <p:spPr>
          <a:xfrm>
            <a:off x="0" y="27180"/>
            <a:ext cx="1029600" cy="803880"/>
          </a:xfrm>
          <a:prstGeom prst="rect">
            <a:avLst/>
          </a:prstGeom>
          <a:ln>
            <a:noFill/>
          </a:ln>
        </p:spPr>
      </p:pic>
    </p:spTree>
    <p:extLst>
      <p:ext uri="{BB962C8B-B14F-4D97-AF65-F5344CB8AC3E}">
        <p14:creationId xmlns:p14="http://schemas.microsoft.com/office/powerpoint/2010/main" val="2714063997"/>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CustomShape 1"/>
          <p:cNvSpPr/>
          <p:nvPr/>
        </p:nvSpPr>
        <p:spPr>
          <a:xfrm>
            <a:off x="1029600" y="228213"/>
            <a:ext cx="8036280" cy="486000"/>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nchor="b"/>
          <a:lstStyle/>
          <a:p>
            <a:pPr algn="ctr">
              <a:lnSpc>
                <a:spcPct val="100000"/>
              </a:lnSpc>
            </a:pPr>
            <a:r>
              <a:rPr lang="en-US" sz="2800" b="1" spc="-1" dirty="0">
                <a:solidFill>
                  <a:srgbClr val="000000"/>
                </a:solidFill>
                <a:ea typeface="Arial"/>
              </a:rPr>
              <a:t>Basic Services </a:t>
            </a:r>
            <a:r>
              <a:rPr lang="en-US" sz="2800" b="1" spc="-1" dirty="0" err="1">
                <a:solidFill>
                  <a:srgbClr val="000000"/>
                </a:solidFill>
                <a:ea typeface="Arial"/>
              </a:rPr>
              <a:t>Demat</a:t>
            </a:r>
            <a:r>
              <a:rPr lang="en-US" sz="2800" b="1" spc="-1" dirty="0">
                <a:solidFill>
                  <a:srgbClr val="000000"/>
                </a:solidFill>
                <a:ea typeface="Arial"/>
              </a:rPr>
              <a:t> Account (BSDA)</a:t>
            </a:r>
            <a:endParaRPr lang="en-IN" sz="2800" b="0" strike="noStrike" spc="-1" dirty="0">
              <a:latin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spc="-1" dirty="0">
                <a:solidFill>
                  <a:schemeClr val="bg1"/>
                </a:solidFill>
                <a:latin typeface="Arial"/>
              </a:rPr>
              <a:t>40</a:t>
            </a:r>
            <a:endParaRPr lang="en-IN" sz="1000" b="0" strike="noStrike" spc="-1" dirty="0">
              <a:solidFill>
                <a:schemeClr val="bg1"/>
              </a:solidFill>
              <a:latin typeface="Arial"/>
            </a:endParaRPr>
          </a:p>
        </p:txBody>
      </p:sp>
      <p:sp>
        <p:nvSpPr>
          <p:cNvPr id="8" name="Content Placeholder 3"/>
          <p:cNvSpPr txBox="1">
            <a:spLocks/>
          </p:cNvSpPr>
          <p:nvPr/>
        </p:nvSpPr>
        <p:spPr>
          <a:xfrm>
            <a:off x="341541" y="1083365"/>
            <a:ext cx="9069219" cy="504311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SzPct val="100000"/>
              <a:buFont typeface="Wingdings" panose="05000000000000000000" pitchFamily="2" charset="2"/>
              <a:buChar char="Ø"/>
            </a:pPr>
            <a:r>
              <a:rPr lang="en-IN" sz="2000" dirty="0">
                <a:latin typeface="Arial" panose="020B0604020202020204" pitchFamily="34" charset="0"/>
                <a:cs typeface="Arial" panose="020B0604020202020204" pitchFamily="34" charset="0"/>
              </a:rPr>
              <a:t>Facility for retail investors</a:t>
            </a:r>
          </a:p>
          <a:p>
            <a:pPr algn="just">
              <a:buSzPct val="100000"/>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a:p>
            <a:pPr marL="0" indent="0" algn="just">
              <a:buSzPct val="100000"/>
              <a:buNone/>
            </a:pPr>
            <a:endParaRPr lang="en-US" sz="2000" dirty="0">
              <a:latin typeface="Arial" panose="020B0604020202020204" pitchFamily="34" charset="0"/>
              <a:cs typeface="Arial" panose="020B0604020202020204" pitchFamily="34" charset="0"/>
            </a:endParaRPr>
          </a:p>
          <a:p>
            <a:pPr algn="just">
              <a:buSzPct val="100000"/>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a:p>
            <a:pPr algn="just">
              <a:buSzPct val="100000"/>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a:p>
            <a:pPr algn="just">
              <a:buSzPct val="100000"/>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a:p>
            <a:pPr algn="just">
              <a:buSzPct val="100000"/>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a:p>
            <a:pPr algn="just">
              <a:buSzPct val="100000"/>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a:p>
            <a:pPr algn="just">
              <a:buSzPct val="100000"/>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a:p>
            <a:pPr marL="0" indent="0" algn="just">
              <a:buFont typeface="Arial" panose="020B0604020202020204" pitchFamily="34" charset="0"/>
              <a:buNone/>
            </a:pPr>
            <a:r>
              <a:rPr lang="en-US" sz="1800" i="1" dirty="0" err="1">
                <a:latin typeface="Arial" panose="020B0604020202020204" pitchFamily="34" charset="0"/>
                <a:cs typeface="Arial" panose="020B0604020202020204" pitchFamily="34" charset="0"/>
              </a:rPr>
              <a:t>Eg</a:t>
            </a:r>
            <a:r>
              <a:rPr lang="en-US" sz="1800" i="1" dirty="0">
                <a:latin typeface="Arial" panose="020B0604020202020204" pitchFamily="34" charset="0"/>
                <a:cs typeface="Arial" panose="020B0604020202020204" pitchFamily="34" charset="0"/>
              </a:rPr>
              <a:t>: Debt securities = Rs.90,000/- &amp; Equity Shares = Rs.40,000/- </a:t>
            </a:r>
            <a:r>
              <a:rPr lang="en-US" sz="1800" i="1" dirty="0">
                <a:latin typeface="Arial" panose="020B0604020202020204" pitchFamily="34" charset="0"/>
                <a:cs typeface="Arial" panose="020B0604020202020204" pitchFamily="34" charset="0"/>
                <a:sym typeface="Wingdings" panose="05000000000000000000" pitchFamily="2" charset="2"/>
              </a:rPr>
              <a:t> NO AMC Charge</a:t>
            </a:r>
            <a:r>
              <a:rPr lang="en-US" sz="1800" i="1" dirty="0">
                <a:latin typeface="Arial" panose="020B0604020202020204" pitchFamily="34" charset="0"/>
                <a:cs typeface="Arial" panose="020B0604020202020204" pitchFamily="34" charset="0"/>
              </a:rPr>
              <a:t>.</a:t>
            </a:r>
          </a:p>
          <a:p>
            <a:pPr marL="0" indent="0" algn="just">
              <a:buFont typeface="Arial" panose="020B0604020202020204" pitchFamily="34" charset="0"/>
              <a:buNone/>
            </a:pPr>
            <a:endParaRPr lang="en-US" sz="1800" i="1" dirty="0">
              <a:latin typeface="Arial" panose="020B0604020202020204" pitchFamily="34" charset="0"/>
              <a:cs typeface="Arial" panose="020B0604020202020204" pitchFamily="34" charset="0"/>
            </a:endParaRPr>
          </a:p>
          <a:p>
            <a:pPr marL="0" indent="0" algn="just">
              <a:buFont typeface="Arial" panose="020B0604020202020204" pitchFamily="34" charset="0"/>
              <a:buNone/>
            </a:pPr>
            <a:r>
              <a:rPr lang="en-US" sz="1800" i="1" dirty="0" err="1">
                <a:latin typeface="Arial" panose="020B0604020202020204" pitchFamily="34" charset="0"/>
                <a:cs typeface="Arial" panose="020B0604020202020204" pitchFamily="34" charset="0"/>
              </a:rPr>
              <a:t>Eg</a:t>
            </a:r>
            <a:r>
              <a:rPr lang="en-US" sz="1800" i="1" dirty="0">
                <a:latin typeface="Arial" panose="020B0604020202020204" pitchFamily="34" charset="0"/>
                <a:cs typeface="Arial" panose="020B0604020202020204" pitchFamily="34" charset="0"/>
              </a:rPr>
              <a:t>: Equity shares = Rs.1 lakh &amp; Value of those shares increases to </a:t>
            </a:r>
            <a:r>
              <a:rPr lang="en-US" sz="1800" i="1" dirty="0" err="1">
                <a:latin typeface="Arial" panose="020B0604020202020204" pitchFamily="34" charset="0"/>
                <a:cs typeface="Arial" panose="020B0604020202020204" pitchFamily="34" charset="0"/>
              </a:rPr>
              <a:t>Rs</a:t>
            </a:r>
            <a:r>
              <a:rPr lang="en-US" sz="1800" i="1" dirty="0">
                <a:latin typeface="Arial" panose="020B0604020202020204" pitchFamily="34" charset="0"/>
                <a:cs typeface="Arial" panose="020B0604020202020204" pitchFamily="34" charset="0"/>
              </a:rPr>
              <a:t> 2.5 lakhs </a:t>
            </a:r>
            <a:r>
              <a:rPr lang="en-US" sz="1800" i="1" dirty="0">
                <a:latin typeface="Arial" panose="020B0604020202020204" pitchFamily="34" charset="0"/>
                <a:cs typeface="Arial" panose="020B0604020202020204" pitchFamily="34" charset="0"/>
                <a:sym typeface="Wingdings" panose="05000000000000000000" pitchFamily="2" charset="2"/>
              </a:rPr>
              <a:t> 		     Investor </a:t>
            </a:r>
            <a:r>
              <a:rPr lang="en-US" sz="1800" i="1" dirty="0">
                <a:latin typeface="Arial" panose="020B0604020202020204" pitchFamily="34" charset="0"/>
                <a:cs typeface="Arial" panose="020B0604020202020204" pitchFamily="34" charset="0"/>
              </a:rPr>
              <a:t>is not eligible for BSDA.</a:t>
            </a:r>
            <a:endParaRPr lang="en-US" dirty="0">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49814649"/>
              </p:ext>
            </p:extLst>
          </p:nvPr>
        </p:nvGraphicFramePr>
        <p:xfrm>
          <a:off x="1520372" y="1501985"/>
          <a:ext cx="7050508" cy="3017763"/>
        </p:xfrm>
        <a:graphic>
          <a:graphicData uri="http://schemas.openxmlformats.org/drawingml/2006/table">
            <a:tbl>
              <a:tblPr firstRow="1" bandRow="1">
                <a:tableStyleId>{5C22544A-7EE6-4342-B048-85BDC9FD1C3A}</a:tableStyleId>
              </a:tblPr>
              <a:tblGrid>
                <a:gridCol w="1762627">
                  <a:extLst>
                    <a:ext uri="{9D8B030D-6E8A-4147-A177-3AD203B41FA5}">
                      <a16:colId xmlns:a16="http://schemas.microsoft.com/office/drawing/2014/main" val="2582080517"/>
                    </a:ext>
                  </a:extLst>
                </a:gridCol>
                <a:gridCol w="1762627">
                  <a:extLst>
                    <a:ext uri="{9D8B030D-6E8A-4147-A177-3AD203B41FA5}">
                      <a16:colId xmlns:a16="http://schemas.microsoft.com/office/drawing/2014/main" val="3501336689"/>
                    </a:ext>
                  </a:extLst>
                </a:gridCol>
                <a:gridCol w="1762627">
                  <a:extLst>
                    <a:ext uri="{9D8B030D-6E8A-4147-A177-3AD203B41FA5}">
                      <a16:colId xmlns:a16="http://schemas.microsoft.com/office/drawing/2014/main" val="1537231135"/>
                    </a:ext>
                  </a:extLst>
                </a:gridCol>
                <a:gridCol w="1762627">
                  <a:extLst>
                    <a:ext uri="{9D8B030D-6E8A-4147-A177-3AD203B41FA5}">
                      <a16:colId xmlns:a16="http://schemas.microsoft.com/office/drawing/2014/main" val="3052501181"/>
                    </a:ext>
                  </a:extLst>
                </a:gridCol>
              </a:tblGrid>
              <a:tr h="401269">
                <a:tc gridSpan="2">
                  <a:txBody>
                    <a:bodyPr/>
                    <a:lstStyle/>
                    <a:p>
                      <a:pPr algn="ctr"/>
                      <a:r>
                        <a:rPr lang="en-US" sz="1600" dirty="0"/>
                        <a:t>EQUITY SHARES</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50000"/>
                      </a:schemeClr>
                    </a:solidFill>
                  </a:tcPr>
                </a:tc>
                <a:tc hMerge="1">
                  <a:txBody>
                    <a:bodyPr/>
                    <a:lstStyle/>
                    <a:p>
                      <a:endParaRPr lang="en-IN"/>
                    </a:p>
                  </a:txBody>
                  <a:tcPr/>
                </a:tc>
                <a:tc gridSpan="2">
                  <a:txBody>
                    <a:bodyPr/>
                    <a:lstStyle/>
                    <a:p>
                      <a:pPr algn="ctr"/>
                      <a:r>
                        <a:rPr lang="en-US" sz="1600" dirty="0"/>
                        <a:t>DEBT SECURITIES</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50000"/>
                      </a:schemeClr>
                    </a:solidFill>
                  </a:tcPr>
                </a:tc>
                <a:tc hMerge="1">
                  <a:txBody>
                    <a:bodyPr/>
                    <a:lstStyle/>
                    <a:p>
                      <a:endParaRPr lang="en-IN"/>
                    </a:p>
                  </a:txBody>
                  <a:tcPr/>
                </a:tc>
                <a:extLst>
                  <a:ext uri="{0D108BD9-81ED-4DB2-BD59-A6C34878D82A}">
                    <a16:rowId xmlns:a16="http://schemas.microsoft.com/office/drawing/2014/main" val="2100826099"/>
                  </a:ext>
                </a:extLst>
              </a:tr>
              <a:tr h="401269">
                <a:tc>
                  <a:txBody>
                    <a:bodyPr/>
                    <a:lstStyle/>
                    <a:p>
                      <a:pPr algn="ctr"/>
                      <a:r>
                        <a:rPr lang="en-US" b="1" dirty="0">
                          <a:solidFill>
                            <a:schemeClr val="tx1"/>
                          </a:solidFill>
                        </a:rPr>
                        <a:t>Holding</a:t>
                      </a:r>
                      <a:endParaRPr lang="en-IN"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p>
                      <a:pPr algn="ctr"/>
                      <a:r>
                        <a:rPr lang="en-US" b="1" dirty="0">
                          <a:solidFill>
                            <a:schemeClr val="tx1"/>
                          </a:solidFill>
                        </a:rPr>
                        <a:t>AMC Charges</a:t>
                      </a:r>
                      <a:endParaRPr lang="en-IN"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p>
                      <a:pPr algn="ctr"/>
                      <a:r>
                        <a:rPr lang="en-US" b="1" dirty="0">
                          <a:solidFill>
                            <a:schemeClr val="tx1"/>
                          </a:solidFill>
                        </a:rPr>
                        <a:t>Holding</a:t>
                      </a:r>
                      <a:endParaRPr lang="en-IN"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p>
                      <a:pPr algn="ctr"/>
                      <a:r>
                        <a:rPr lang="en-US" b="1" dirty="0">
                          <a:solidFill>
                            <a:schemeClr val="tx1"/>
                          </a:solidFill>
                        </a:rPr>
                        <a:t>AMC Charges</a:t>
                      </a:r>
                      <a:endParaRPr lang="en-IN"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extLst>
                  <a:ext uri="{0D108BD9-81ED-4DB2-BD59-A6C34878D82A}">
                    <a16:rowId xmlns:a16="http://schemas.microsoft.com/office/drawing/2014/main" val="4026255056"/>
                  </a:ext>
                </a:extLst>
              </a:tr>
              <a:tr h="401269">
                <a:tc>
                  <a:txBody>
                    <a:bodyPr/>
                    <a:lstStyle/>
                    <a:p>
                      <a:pPr algn="ctr"/>
                      <a:r>
                        <a:rPr lang="en-US" sz="1400" dirty="0"/>
                        <a:t>&lt;Rs.50,000</a:t>
                      </a:r>
                      <a:endParaRPr lang="en-IN"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en-US" sz="1400" dirty="0"/>
                        <a:t>NIL</a:t>
                      </a:r>
                      <a:endParaRPr lang="en-IN"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en-US" sz="1400" dirty="0"/>
                        <a:t>&lt;Rs.1,00,000</a:t>
                      </a:r>
                      <a:endParaRPr lang="en-IN"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en-US" sz="1400" dirty="0"/>
                        <a:t>NIL</a:t>
                      </a:r>
                      <a:endParaRPr lang="en-IN"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986958283"/>
                  </a:ext>
                </a:extLst>
              </a:tr>
              <a:tr h="791544">
                <a:tc>
                  <a:txBody>
                    <a:bodyPr/>
                    <a:lstStyle/>
                    <a:p>
                      <a:pPr algn="ctr"/>
                      <a:r>
                        <a:rPr lang="en-US" sz="1400" dirty="0"/>
                        <a:t>Between Rs.50,000</a:t>
                      </a:r>
                      <a:r>
                        <a:rPr lang="en-US" sz="1400" baseline="0" dirty="0"/>
                        <a:t> – Rs.2,00,000</a:t>
                      </a:r>
                      <a:endParaRPr lang="en-IN"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en-US" sz="1400" dirty="0"/>
                        <a:t>Rs.100/- per year</a:t>
                      </a:r>
                      <a:endParaRPr lang="en-IN"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en-US" sz="1400" dirty="0"/>
                        <a:t>Between Rs.1,00,000</a:t>
                      </a:r>
                      <a:r>
                        <a:rPr lang="en-US" sz="1400" baseline="0" dirty="0"/>
                        <a:t> – Rs.2,00,000</a:t>
                      </a:r>
                      <a:endParaRPr lang="en-IN"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en-US" sz="1400" dirty="0"/>
                        <a:t>Rs.100/- per year</a:t>
                      </a:r>
                      <a:endParaRPr lang="en-IN"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390862497"/>
                  </a:ext>
                </a:extLst>
              </a:tr>
              <a:tr h="1022412">
                <a:tc>
                  <a:txBody>
                    <a:bodyPr/>
                    <a:lstStyle/>
                    <a:p>
                      <a:pPr algn="ctr"/>
                      <a:r>
                        <a:rPr lang="en-US" sz="1400" dirty="0"/>
                        <a:t>&gt;Rs.2,00,000</a:t>
                      </a:r>
                      <a:endParaRPr lang="en-IN"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en-US" sz="1400" dirty="0"/>
                        <a:t>Charges</a:t>
                      </a:r>
                      <a:r>
                        <a:rPr lang="en-US" sz="1400" baseline="0" dirty="0"/>
                        <a:t> as applicable to regular (non-BSDA) accounts</a:t>
                      </a:r>
                      <a:endParaRPr lang="en-IN"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en-US" sz="1400" dirty="0"/>
                        <a:t>&gt;Rs.2,00,000</a:t>
                      </a:r>
                      <a:endParaRPr lang="en-IN"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en-US" sz="1400" dirty="0"/>
                        <a:t>Charges</a:t>
                      </a:r>
                      <a:r>
                        <a:rPr lang="en-US" sz="1400" baseline="0" dirty="0"/>
                        <a:t> as applicable to regular (non-BSDA) accounts</a:t>
                      </a:r>
                      <a:endParaRPr lang="en-IN"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603411035"/>
                  </a:ext>
                </a:extLst>
              </a:tr>
            </a:tbl>
          </a:graphicData>
        </a:graphic>
      </p:graphicFrame>
      <p:pic>
        <p:nvPicPr>
          <p:cNvPr id="9" name="Picture 3"/>
          <p:cNvPicPr/>
          <p:nvPr/>
        </p:nvPicPr>
        <p:blipFill>
          <a:blip r:embed="rId2"/>
          <a:stretch/>
        </p:blipFill>
        <p:spPr>
          <a:xfrm>
            <a:off x="0" y="27180"/>
            <a:ext cx="1029600" cy="803880"/>
          </a:xfrm>
          <a:prstGeom prst="rect">
            <a:avLst/>
          </a:prstGeom>
          <a:ln>
            <a:noFill/>
          </a:ln>
        </p:spPr>
      </p:pic>
    </p:spTree>
    <p:extLst>
      <p:ext uri="{BB962C8B-B14F-4D97-AF65-F5344CB8AC3E}">
        <p14:creationId xmlns:p14="http://schemas.microsoft.com/office/powerpoint/2010/main" val="10075557"/>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CustomShape 1"/>
          <p:cNvSpPr/>
          <p:nvPr/>
        </p:nvSpPr>
        <p:spPr>
          <a:xfrm>
            <a:off x="954540" y="186120"/>
            <a:ext cx="8036280" cy="486000"/>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nchor="b"/>
          <a:lstStyle/>
          <a:p>
            <a:pPr algn="ctr">
              <a:lnSpc>
                <a:spcPct val="100000"/>
              </a:lnSpc>
            </a:pPr>
            <a:r>
              <a:rPr lang="en-US" sz="2800" b="1" spc="-1" dirty="0">
                <a:solidFill>
                  <a:srgbClr val="000000"/>
                </a:solidFill>
                <a:ea typeface="Arial"/>
              </a:rPr>
              <a:t>Services offered by Depositories</a:t>
            </a:r>
            <a:endParaRPr lang="en-IN" sz="2800" b="0" strike="noStrike" spc="-1" dirty="0">
              <a:latin typeface="Arial"/>
            </a:endParaRPr>
          </a:p>
        </p:txBody>
      </p:sp>
      <p:sp>
        <p:nvSpPr>
          <p:cNvPr id="186" name="CustomShape 2"/>
          <p:cNvSpPr/>
          <p:nvPr/>
        </p:nvSpPr>
        <p:spPr>
          <a:xfrm>
            <a:off x="534600" y="1116720"/>
            <a:ext cx="8876160" cy="5434920"/>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lstStyle/>
          <a:p>
            <a:pPr marL="342000" indent="-342000" algn="just">
              <a:buFont typeface="Wingdings" panose="05000000000000000000" pitchFamily="2" charset="2"/>
              <a:buChar char="Ø"/>
            </a:pPr>
            <a:r>
              <a:rPr lang="en-US" sz="2400" u="sng" dirty="0">
                <a:latin typeface="Arial" panose="020B0604020202020204" pitchFamily="34" charset="0"/>
                <a:cs typeface="Arial" panose="020B0604020202020204" pitchFamily="34" charset="0"/>
              </a:rPr>
              <a:t>Dematerialization (</a:t>
            </a:r>
            <a:r>
              <a:rPr lang="en-US" sz="2400" u="sng" dirty="0" err="1">
                <a:latin typeface="Arial" panose="020B0604020202020204" pitchFamily="34" charset="0"/>
                <a:cs typeface="Arial" panose="020B0604020202020204" pitchFamily="34" charset="0"/>
              </a:rPr>
              <a:t>Demat</a:t>
            </a:r>
            <a:r>
              <a:rPr lang="en-US" sz="2400" u="sng" dirty="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 converting physical certificates to electronic form.</a:t>
            </a:r>
          </a:p>
          <a:p>
            <a:pPr algn="just">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342000" indent="-342000" algn="just">
              <a:buFont typeface="Wingdings" panose="05000000000000000000" pitchFamily="2" charset="2"/>
              <a:buChar char="Ø"/>
            </a:pPr>
            <a:r>
              <a:rPr lang="en-US" sz="2400" u="sng" dirty="0" err="1">
                <a:latin typeface="Arial" panose="020B0604020202020204" pitchFamily="34" charset="0"/>
                <a:cs typeface="Arial" panose="020B0604020202020204" pitchFamily="34" charset="0"/>
              </a:rPr>
              <a:t>Rematerialisation</a:t>
            </a:r>
            <a:r>
              <a:rPr lang="en-US" sz="2400" u="sng" dirty="0">
                <a:latin typeface="Arial" panose="020B0604020202020204" pitchFamily="34" charset="0"/>
                <a:cs typeface="Arial" panose="020B0604020202020204" pitchFamily="34" charset="0"/>
              </a:rPr>
              <a:t> (</a:t>
            </a:r>
            <a:r>
              <a:rPr lang="en-US" sz="2400" u="sng" dirty="0" err="1">
                <a:latin typeface="Arial" panose="020B0604020202020204" pitchFamily="34" charset="0"/>
                <a:cs typeface="Arial" panose="020B0604020202020204" pitchFamily="34" charset="0"/>
              </a:rPr>
              <a:t>Remat</a:t>
            </a:r>
            <a:r>
              <a:rPr lang="en-US" sz="2400" u="sng" dirty="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 Reverse of </a:t>
            </a:r>
            <a:r>
              <a:rPr lang="en-US" sz="2400" dirty="0" err="1">
                <a:latin typeface="Arial" panose="020B0604020202020204" pitchFamily="34" charset="0"/>
                <a:cs typeface="Arial" panose="020B0604020202020204" pitchFamily="34" charset="0"/>
              </a:rPr>
              <a:t>Demat</a:t>
            </a:r>
            <a:r>
              <a:rPr lang="en-US" sz="2400" dirty="0">
                <a:latin typeface="Arial" panose="020B0604020202020204" pitchFamily="34" charset="0"/>
                <a:cs typeface="Arial" panose="020B0604020202020204" pitchFamily="34" charset="0"/>
              </a:rPr>
              <a:t>, i.e. converting electronic securities into physical certificates.</a:t>
            </a:r>
          </a:p>
          <a:p>
            <a:pPr algn="just"/>
            <a:endParaRPr lang="en-US" sz="2400" dirty="0">
              <a:latin typeface="Arial" panose="020B0604020202020204" pitchFamily="34" charset="0"/>
              <a:cs typeface="Arial" panose="020B0604020202020204" pitchFamily="34" charset="0"/>
            </a:endParaRPr>
          </a:p>
          <a:p>
            <a:pPr marL="342000" indent="-342000" algn="just">
              <a:buFont typeface="Wingdings" panose="05000000000000000000" pitchFamily="2" charset="2"/>
              <a:buChar char="Ø"/>
            </a:pPr>
            <a:r>
              <a:rPr lang="en-US" sz="2400" dirty="0">
                <a:latin typeface="Arial" panose="020B0604020202020204" pitchFamily="34" charset="0"/>
                <a:cs typeface="Arial" panose="020B0604020202020204" pitchFamily="34" charset="0"/>
              </a:rPr>
              <a:t>Transfer of securities</a:t>
            </a:r>
          </a:p>
          <a:p>
            <a:pPr algn="just"/>
            <a:endParaRPr lang="en-US" sz="2400" dirty="0">
              <a:latin typeface="Arial" panose="020B0604020202020204" pitchFamily="34" charset="0"/>
              <a:cs typeface="Arial" panose="020B0604020202020204" pitchFamily="34" charset="0"/>
            </a:endParaRPr>
          </a:p>
          <a:p>
            <a:pPr marL="342000" indent="-342000" algn="just">
              <a:buFont typeface="Wingdings" panose="05000000000000000000" pitchFamily="2" charset="2"/>
              <a:buChar char="Ø"/>
            </a:pPr>
            <a:r>
              <a:rPr lang="en-US" sz="2400" dirty="0">
                <a:latin typeface="Arial" panose="020B0604020202020204" pitchFamily="34" charset="0"/>
                <a:cs typeface="Arial" panose="020B0604020202020204" pitchFamily="34" charset="0"/>
              </a:rPr>
              <a:t>Change of beneficial ownership</a:t>
            </a:r>
          </a:p>
          <a:p>
            <a:pPr algn="just">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IN" sz="1000" b="1" spc="-1" dirty="0">
                <a:solidFill>
                  <a:srgbClr val="FFFFFF"/>
                </a:solidFill>
                <a:latin typeface="Calibri"/>
              </a:rPr>
              <a:t>41</a:t>
            </a:r>
            <a:endParaRPr lang="en-IN" sz="1000" b="0" strike="noStrike" spc="-1" dirty="0">
              <a:latin typeface="Arial"/>
            </a:endParaRPr>
          </a:p>
        </p:txBody>
      </p:sp>
      <p:pic>
        <p:nvPicPr>
          <p:cNvPr id="7" name="Picture 3"/>
          <p:cNvPicPr/>
          <p:nvPr/>
        </p:nvPicPr>
        <p:blipFill>
          <a:blip r:embed="rId2"/>
          <a:stretch/>
        </p:blipFill>
        <p:spPr>
          <a:xfrm>
            <a:off x="0" y="27180"/>
            <a:ext cx="1029600" cy="803880"/>
          </a:xfrm>
          <a:prstGeom prst="rect">
            <a:avLst/>
          </a:prstGeom>
          <a:ln>
            <a:noFill/>
          </a:ln>
        </p:spPr>
      </p:pic>
    </p:spTree>
    <p:extLst>
      <p:ext uri="{BB962C8B-B14F-4D97-AF65-F5344CB8AC3E}">
        <p14:creationId xmlns:p14="http://schemas.microsoft.com/office/powerpoint/2010/main" val="3010842771"/>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CustomShape 1"/>
          <p:cNvSpPr/>
          <p:nvPr/>
        </p:nvSpPr>
        <p:spPr>
          <a:xfrm>
            <a:off x="863588" y="186120"/>
            <a:ext cx="8036280" cy="486000"/>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nchor="b"/>
          <a:lstStyle/>
          <a:p>
            <a:pPr algn="ctr">
              <a:lnSpc>
                <a:spcPct val="100000"/>
              </a:lnSpc>
            </a:pPr>
            <a:r>
              <a:rPr lang="en-US" sz="2800" b="1" spc="-1" dirty="0">
                <a:solidFill>
                  <a:srgbClr val="000000"/>
                </a:solidFill>
                <a:ea typeface="Arial"/>
              </a:rPr>
              <a:t>Services offered by Depositories</a:t>
            </a:r>
            <a:endParaRPr lang="en-IN" sz="2800" b="0" strike="noStrike" spc="-1" dirty="0">
              <a:latin typeface="Arial"/>
            </a:endParaRPr>
          </a:p>
        </p:txBody>
      </p:sp>
      <p:sp>
        <p:nvSpPr>
          <p:cNvPr id="186" name="CustomShape 2"/>
          <p:cNvSpPr/>
          <p:nvPr/>
        </p:nvSpPr>
        <p:spPr>
          <a:xfrm>
            <a:off x="352697" y="1116720"/>
            <a:ext cx="9058063" cy="5207760"/>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lstStyle/>
          <a:p>
            <a:pPr marL="342000" indent="-342000" algn="just">
              <a:spcBef>
                <a:spcPts val="600"/>
              </a:spcBef>
              <a:buFont typeface="Wingdings" panose="05000000000000000000" pitchFamily="2" charset="2"/>
              <a:buChar char="Ø"/>
            </a:pPr>
            <a:r>
              <a:rPr lang="en-US" sz="2400" dirty="0">
                <a:latin typeface="Arial" panose="020B0604020202020204" pitchFamily="34" charset="0"/>
                <a:cs typeface="Arial" panose="020B0604020202020204" pitchFamily="34" charset="0"/>
              </a:rPr>
              <a:t>Settlement of trades done on exchange connected to the Depository.</a:t>
            </a:r>
          </a:p>
          <a:p>
            <a:pPr algn="just">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algn="just">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342000" indent="-342000" algn="just">
              <a:buFont typeface="Wingdings" panose="05000000000000000000" pitchFamily="2" charset="2"/>
              <a:buChar char="Ø"/>
            </a:pPr>
            <a:r>
              <a:rPr lang="en-US" sz="2400" dirty="0">
                <a:latin typeface="Arial" panose="020B0604020202020204" pitchFamily="34" charset="0"/>
                <a:cs typeface="Arial" panose="020B0604020202020204" pitchFamily="34" charset="0"/>
              </a:rPr>
              <a:t>Service can be availed through </a:t>
            </a:r>
            <a:r>
              <a:rPr lang="en-US" sz="2400" b="1" u="sng" dirty="0">
                <a:latin typeface="Arial" panose="020B0604020202020204" pitchFamily="34" charset="0"/>
                <a:cs typeface="Arial" panose="020B0604020202020204" pitchFamily="34" charset="0"/>
              </a:rPr>
              <a:t>Depository Participant (DP)</a:t>
            </a:r>
          </a:p>
          <a:p>
            <a:pPr algn="just">
              <a:buFont typeface="Wingdings" panose="05000000000000000000" pitchFamily="2" charset="2"/>
              <a:buChar char="Ø"/>
            </a:pPr>
            <a:endParaRPr lang="en-US" sz="2400" b="1" u="sng" dirty="0">
              <a:latin typeface="Arial" panose="020B0604020202020204" pitchFamily="34" charset="0"/>
              <a:cs typeface="Arial" panose="020B0604020202020204" pitchFamily="34" charset="0"/>
            </a:endParaRPr>
          </a:p>
          <a:p>
            <a:pPr algn="just">
              <a:buFont typeface="Wingdings" panose="05000000000000000000" pitchFamily="2" charset="2"/>
              <a:buChar char="Ø"/>
            </a:pPr>
            <a:endParaRPr lang="en-US" sz="2400" b="1" u="sng" dirty="0">
              <a:latin typeface="Arial" panose="020B0604020202020204" pitchFamily="34" charset="0"/>
              <a:cs typeface="Arial" panose="020B0604020202020204" pitchFamily="34" charset="0"/>
            </a:endParaRPr>
          </a:p>
          <a:p>
            <a:pPr marL="342000" indent="-342000" algn="just">
              <a:buFont typeface="Wingdings" panose="05000000000000000000" pitchFamily="2" charset="2"/>
              <a:buChar char="Ø"/>
            </a:pPr>
            <a:r>
              <a:rPr lang="en-US" sz="2400" dirty="0">
                <a:latin typeface="Arial" panose="020B0604020202020204" pitchFamily="34" charset="0"/>
                <a:cs typeface="Arial" panose="020B0604020202020204" pitchFamily="34" charset="0"/>
              </a:rPr>
              <a:t>Many Stock Brokers and Banks function as DPs and investors can open a new </a:t>
            </a:r>
            <a:r>
              <a:rPr lang="en-US" sz="2400" dirty="0" err="1">
                <a:latin typeface="Arial" panose="020B0604020202020204" pitchFamily="34" charset="0"/>
                <a:cs typeface="Arial" panose="020B0604020202020204" pitchFamily="34" charset="0"/>
              </a:rPr>
              <a:t>demat</a:t>
            </a:r>
            <a:r>
              <a:rPr lang="en-US" sz="2400" dirty="0">
                <a:latin typeface="Arial" panose="020B0604020202020204" pitchFamily="34" charset="0"/>
                <a:cs typeface="Arial" panose="020B0604020202020204" pitchFamily="34" charset="0"/>
              </a:rPr>
              <a:t> account with them.</a:t>
            </a:r>
          </a:p>
          <a:p>
            <a:pPr algn="just">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342000" indent="-342000" algn="ctr"/>
            <a:r>
              <a:rPr lang="en-US" sz="2400" b="1" u="sng" dirty="0" err="1">
                <a:latin typeface="Arial" panose="020B0604020202020204" pitchFamily="34" charset="0"/>
                <a:cs typeface="Arial" panose="020B0604020202020204" pitchFamily="34" charset="0"/>
              </a:rPr>
              <a:t>Demat</a:t>
            </a:r>
            <a:r>
              <a:rPr lang="en-US" sz="2400" b="1" u="sng" dirty="0">
                <a:latin typeface="Arial" panose="020B0604020202020204" pitchFamily="34" charset="0"/>
                <a:cs typeface="Arial" panose="020B0604020202020204" pitchFamily="34" charset="0"/>
              </a:rPr>
              <a:t> securities in depositories - Safe and Secure.</a:t>
            </a:r>
            <a:endParaRPr lang="en-IN" sz="2800" b="1" u="sng" dirty="0">
              <a:latin typeface="Arial" panose="020B0604020202020204" pitchFamily="34" charset="0"/>
              <a:cs typeface="Arial" panose="020B0604020202020204" pitchFamily="34" charset="0"/>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IN" sz="1000" b="1" spc="-1" dirty="0">
                <a:solidFill>
                  <a:srgbClr val="FFFFFF"/>
                </a:solidFill>
                <a:latin typeface="Calibri"/>
              </a:rPr>
              <a:t>42</a:t>
            </a:r>
            <a:endParaRPr lang="en-IN" sz="1000" b="0" strike="noStrike" spc="-1" dirty="0">
              <a:latin typeface="Arial"/>
            </a:endParaRPr>
          </a:p>
        </p:txBody>
      </p:sp>
      <p:pic>
        <p:nvPicPr>
          <p:cNvPr id="7" name="Picture 3"/>
          <p:cNvPicPr/>
          <p:nvPr/>
        </p:nvPicPr>
        <p:blipFill>
          <a:blip r:embed="rId2"/>
          <a:stretch/>
        </p:blipFill>
        <p:spPr>
          <a:xfrm>
            <a:off x="0" y="27180"/>
            <a:ext cx="1029600" cy="803880"/>
          </a:xfrm>
          <a:prstGeom prst="rect">
            <a:avLst/>
          </a:prstGeom>
          <a:ln>
            <a:noFill/>
          </a:ln>
        </p:spPr>
      </p:pic>
    </p:spTree>
    <p:extLst>
      <p:ext uri="{BB962C8B-B14F-4D97-AF65-F5344CB8AC3E}">
        <p14:creationId xmlns:p14="http://schemas.microsoft.com/office/powerpoint/2010/main" val="2128584915"/>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CustomShape 1"/>
          <p:cNvSpPr/>
          <p:nvPr/>
        </p:nvSpPr>
        <p:spPr>
          <a:xfrm>
            <a:off x="863588" y="186120"/>
            <a:ext cx="8036280" cy="486000"/>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nchor="b"/>
          <a:lstStyle/>
          <a:p>
            <a:pPr algn="ctr">
              <a:lnSpc>
                <a:spcPct val="100000"/>
              </a:lnSpc>
            </a:pPr>
            <a:r>
              <a:rPr lang="en-US" sz="2800" b="1" spc="-1" dirty="0">
                <a:solidFill>
                  <a:srgbClr val="000000"/>
                </a:solidFill>
                <a:ea typeface="Arial"/>
              </a:rPr>
              <a:t>Transmission of Securities</a:t>
            </a:r>
            <a:endParaRPr lang="en-IN" sz="2800" b="0" strike="noStrike" spc="-1" dirty="0">
              <a:latin typeface="Arial"/>
            </a:endParaRPr>
          </a:p>
        </p:txBody>
      </p:sp>
      <p:sp>
        <p:nvSpPr>
          <p:cNvPr id="186" name="CustomShape 2"/>
          <p:cNvSpPr/>
          <p:nvPr/>
        </p:nvSpPr>
        <p:spPr>
          <a:xfrm>
            <a:off x="352697" y="1116720"/>
            <a:ext cx="9058063" cy="5207760"/>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lstStyle/>
          <a:p>
            <a:pPr marL="342000" indent="-342000" algn="just">
              <a:buFont typeface="Wingdings" panose="05000000000000000000" pitchFamily="2" charset="2"/>
              <a:buChar char="Ø"/>
            </a:pPr>
            <a:r>
              <a:rPr lang="en-US" sz="2400" dirty="0">
                <a:latin typeface="Arial" panose="020B0604020202020204" pitchFamily="34" charset="0"/>
                <a:cs typeface="Arial" panose="020B0604020202020204" pitchFamily="34" charset="0"/>
              </a:rPr>
              <a:t>Transfer of securities balances in a </a:t>
            </a:r>
            <a:r>
              <a:rPr lang="en-US" sz="2400" dirty="0" err="1">
                <a:latin typeface="Arial" panose="020B0604020202020204" pitchFamily="34" charset="0"/>
                <a:cs typeface="Arial" panose="020B0604020202020204" pitchFamily="34" charset="0"/>
              </a:rPr>
              <a:t>demat</a:t>
            </a:r>
            <a:r>
              <a:rPr lang="en-US" sz="2400" dirty="0">
                <a:latin typeface="Arial" panose="020B0604020202020204" pitchFamily="34" charset="0"/>
                <a:cs typeface="Arial" panose="020B0604020202020204" pitchFamily="34" charset="0"/>
              </a:rPr>
              <a:t> account due to:</a:t>
            </a:r>
          </a:p>
          <a:p>
            <a:pPr marL="882900" indent="-342900" algn="just">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882900" indent="-342900" algn="just">
              <a:buFont typeface="Arial" panose="020B0604020202020204" pitchFamily="34" charset="0"/>
              <a:buChar char="•"/>
            </a:pPr>
            <a:r>
              <a:rPr lang="en-US" sz="2400" dirty="0">
                <a:latin typeface="Arial" panose="020B0604020202020204" pitchFamily="34" charset="0"/>
                <a:cs typeface="Arial" panose="020B0604020202020204" pitchFamily="34" charset="0"/>
              </a:rPr>
              <a:t>Death, bankruptcy, lunacy, etc. of the account holder, </a:t>
            </a:r>
          </a:p>
          <a:p>
            <a:pPr marL="882900" indent="-342900" algn="just">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882900" indent="-342900" algn="just">
              <a:buFont typeface="Arial" panose="020B0604020202020204" pitchFamily="34" charset="0"/>
              <a:buChar char="•"/>
            </a:pPr>
            <a:r>
              <a:rPr lang="en-US" sz="2400" dirty="0">
                <a:latin typeface="Arial" panose="020B0604020202020204" pitchFamily="34" charset="0"/>
                <a:cs typeface="Arial" panose="020B0604020202020204" pitchFamily="34" charset="0"/>
              </a:rPr>
              <a:t>To legal heir/ another holder.</a:t>
            </a:r>
          </a:p>
          <a:p>
            <a:pPr algn="just">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342000" indent="-342000" algn="just">
              <a:buFont typeface="Wingdings" panose="05000000000000000000" pitchFamily="2" charset="2"/>
              <a:buChar char="Ø"/>
            </a:pPr>
            <a:r>
              <a:rPr lang="en-US" sz="2400" dirty="0">
                <a:latin typeface="Arial" panose="020B0604020202020204" pitchFamily="34" charset="0"/>
                <a:cs typeface="Arial" panose="020B0604020202020204" pitchFamily="34" charset="0"/>
              </a:rPr>
              <a:t>Not a voluntary act of the account holder.</a:t>
            </a:r>
          </a:p>
          <a:p>
            <a:pPr algn="just">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342000" indent="-342000" algn="just">
              <a:buFont typeface="Wingdings" panose="05000000000000000000" pitchFamily="2" charset="2"/>
              <a:buChar char="Ø"/>
            </a:pPr>
            <a:r>
              <a:rPr lang="en-US" sz="2400" dirty="0">
                <a:latin typeface="Arial" panose="020B0604020202020204" pitchFamily="34" charset="0"/>
                <a:cs typeface="Arial" panose="020B0604020202020204" pitchFamily="34" charset="0"/>
              </a:rPr>
              <a:t>Transfer brought about by operation of law i.e. a person cannot ask for transmission of shares from his/her own </a:t>
            </a:r>
            <a:r>
              <a:rPr lang="en-US" sz="2400" dirty="0" err="1">
                <a:latin typeface="Arial" panose="020B0604020202020204" pitchFamily="34" charset="0"/>
                <a:cs typeface="Arial" panose="020B0604020202020204" pitchFamily="34" charset="0"/>
              </a:rPr>
              <a:t>Demat</a:t>
            </a:r>
            <a:r>
              <a:rPr lang="en-US" sz="2400" dirty="0">
                <a:latin typeface="Arial" panose="020B0604020202020204" pitchFamily="34" charset="0"/>
                <a:cs typeface="Arial" panose="020B0604020202020204" pitchFamily="34" charset="0"/>
              </a:rPr>
              <a:t> account.</a:t>
            </a:r>
          </a:p>
          <a:p>
            <a:pPr algn="just">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342000" indent="-342000" algn="just">
              <a:buFont typeface="Wingdings" panose="05000000000000000000" pitchFamily="2" charset="2"/>
              <a:buChar char="Ø"/>
            </a:pPr>
            <a:r>
              <a:rPr lang="en-US" sz="2400" dirty="0">
                <a:latin typeface="Arial" panose="020B0604020202020204" pitchFamily="34" charset="0"/>
                <a:cs typeface="Arial" panose="020B0604020202020204" pitchFamily="34" charset="0"/>
              </a:rPr>
              <a:t>Transmission process – Simple and Fast.</a:t>
            </a: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1" spc="-1" dirty="0">
                <a:solidFill>
                  <a:srgbClr val="FFFFFF"/>
                </a:solidFill>
                <a:latin typeface="Calibri"/>
              </a:rPr>
              <a:t>43</a:t>
            </a:r>
            <a:endParaRPr lang="en-IN" sz="1000" b="0" strike="noStrike" spc="-1" dirty="0">
              <a:latin typeface="Arial"/>
            </a:endParaRPr>
          </a:p>
        </p:txBody>
      </p:sp>
      <p:pic>
        <p:nvPicPr>
          <p:cNvPr id="7" name="Picture 3"/>
          <p:cNvPicPr/>
          <p:nvPr/>
        </p:nvPicPr>
        <p:blipFill>
          <a:blip r:embed="rId2"/>
          <a:stretch/>
        </p:blipFill>
        <p:spPr>
          <a:xfrm>
            <a:off x="0" y="27180"/>
            <a:ext cx="1029600" cy="803880"/>
          </a:xfrm>
          <a:prstGeom prst="rect">
            <a:avLst/>
          </a:prstGeom>
          <a:ln>
            <a:noFill/>
          </a:ln>
        </p:spPr>
      </p:pic>
    </p:spTree>
    <p:extLst>
      <p:ext uri="{BB962C8B-B14F-4D97-AF65-F5344CB8AC3E}">
        <p14:creationId xmlns:p14="http://schemas.microsoft.com/office/powerpoint/2010/main" val="1361301528"/>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CustomShape 1"/>
          <p:cNvSpPr/>
          <p:nvPr/>
        </p:nvSpPr>
        <p:spPr>
          <a:xfrm>
            <a:off x="1190160" y="186120"/>
            <a:ext cx="8036280" cy="486000"/>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nchor="b"/>
          <a:lstStyle/>
          <a:p>
            <a:pPr algn="ctr">
              <a:lnSpc>
                <a:spcPct val="100000"/>
              </a:lnSpc>
            </a:pPr>
            <a:r>
              <a:rPr lang="en-US" sz="2800" b="1" spc="-1" dirty="0">
                <a:solidFill>
                  <a:srgbClr val="000000"/>
                </a:solidFill>
                <a:ea typeface="Arial"/>
              </a:rPr>
              <a:t>Transmission of Securities - Process</a:t>
            </a:r>
            <a:endParaRPr lang="en-IN" sz="2800" b="0" strike="noStrike" spc="-1" dirty="0">
              <a:latin typeface="Arial"/>
            </a:endParaRPr>
          </a:p>
        </p:txBody>
      </p:sp>
      <p:sp>
        <p:nvSpPr>
          <p:cNvPr id="186" name="CustomShape 2"/>
          <p:cNvSpPr/>
          <p:nvPr/>
        </p:nvSpPr>
        <p:spPr>
          <a:xfrm>
            <a:off x="352697" y="1116720"/>
            <a:ext cx="9058063" cy="5207760"/>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lstStyle/>
          <a:p>
            <a:pPr marL="342900" indent="-342900">
              <a:buFont typeface="Wingdings" panose="05000000000000000000" pitchFamily="2" charset="2"/>
              <a:buChar char="ü"/>
            </a:pPr>
            <a:r>
              <a:rPr lang="en-US" sz="2400" b="1" dirty="0"/>
              <a:t>Steps for Transmission:</a:t>
            </a:r>
          </a:p>
          <a:p>
            <a:pPr marL="342900" indent="-342900">
              <a:buFont typeface="Wingdings" panose="05000000000000000000" pitchFamily="2" charset="2"/>
              <a:buChar char="ü"/>
            </a:pPr>
            <a:endParaRPr lang="en-US" sz="2400" b="1" dirty="0"/>
          </a:p>
          <a:p>
            <a:pPr marL="800100" lvl="1" indent="-342900" algn="just">
              <a:buFont typeface="Arial" panose="020B0604020202020204" pitchFamily="34" charset="0"/>
              <a:buChar char="•"/>
            </a:pPr>
            <a:r>
              <a:rPr lang="en-US" sz="2400" dirty="0"/>
              <a:t>The surviving joint holder/s, nominee or legal heirs of the deceased account holder need to approach the Depository Participant (DP).</a:t>
            </a:r>
          </a:p>
          <a:p>
            <a:pPr marL="800100" lvl="1" indent="-342900" algn="just">
              <a:buFont typeface="Arial" panose="020B0604020202020204" pitchFamily="34" charset="0"/>
              <a:buChar char="•"/>
            </a:pPr>
            <a:endParaRPr lang="en-US" sz="2400" dirty="0"/>
          </a:p>
          <a:p>
            <a:pPr marL="800100" lvl="1" indent="-342900" algn="just">
              <a:buFont typeface="Arial" panose="020B0604020202020204" pitchFamily="34" charset="0"/>
              <a:buChar char="•"/>
            </a:pPr>
            <a:r>
              <a:rPr lang="en-US" sz="2400" dirty="0"/>
              <a:t>For shares held in Physical Form: Approach each Company and their respective RTAs.</a:t>
            </a:r>
          </a:p>
          <a:p>
            <a:pPr algn="just">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0" strike="noStrike" spc="-1" dirty="0">
                <a:solidFill>
                  <a:schemeClr val="bg1"/>
                </a:solidFill>
                <a:latin typeface="Arial"/>
              </a:rPr>
              <a:t>44</a:t>
            </a:r>
            <a:endParaRPr lang="en-IN" sz="1000" b="0" strike="noStrike" spc="-1" dirty="0">
              <a:solidFill>
                <a:schemeClr val="bg1"/>
              </a:solidFill>
              <a:latin typeface="Arial"/>
            </a:endParaRPr>
          </a:p>
        </p:txBody>
      </p:sp>
      <p:pic>
        <p:nvPicPr>
          <p:cNvPr id="7" name="Picture 3"/>
          <p:cNvPicPr/>
          <p:nvPr/>
        </p:nvPicPr>
        <p:blipFill>
          <a:blip r:embed="rId2"/>
          <a:stretch/>
        </p:blipFill>
        <p:spPr>
          <a:xfrm>
            <a:off x="0" y="27180"/>
            <a:ext cx="1029600" cy="803880"/>
          </a:xfrm>
          <a:prstGeom prst="rect">
            <a:avLst/>
          </a:prstGeom>
          <a:ln>
            <a:noFill/>
          </a:ln>
        </p:spPr>
      </p:pic>
    </p:spTree>
    <p:extLst>
      <p:ext uri="{BB962C8B-B14F-4D97-AF65-F5344CB8AC3E}">
        <p14:creationId xmlns:p14="http://schemas.microsoft.com/office/powerpoint/2010/main" val="2946679812"/>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CustomShape 1"/>
          <p:cNvSpPr/>
          <p:nvPr/>
        </p:nvSpPr>
        <p:spPr>
          <a:xfrm>
            <a:off x="981103" y="167178"/>
            <a:ext cx="8036280" cy="486000"/>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nchor="b"/>
          <a:lstStyle/>
          <a:p>
            <a:pPr algn="ctr">
              <a:lnSpc>
                <a:spcPct val="100000"/>
              </a:lnSpc>
            </a:pPr>
            <a:r>
              <a:rPr lang="en-US" sz="2800" b="1" spc="-1" dirty="0">
                <a:solidFill>
                  <a:srgbClr val="000000"/>
                </a:solidFill>
                <a:ea typeface="Arial"/>
              </a:rPr>
              <a:t>What is a Pledge ?</a:t>
            </a:r>
            <a:endParaRPr lang="en-IN" sz="2800" b="0" strike="noStrike" spc="-1" dirty="0">
              <a:latin typeface="Arial"/>
            </a:endParaRPr>
          </a:p>
        </p:txBody>
      </p:sp>
      <p:sp>
        <p:nvSpPr>
          <p:cNvPr id="9" name="Rectangle 8"/>
          <p:cNvSpPr/>
          <p:nvPr/>
        </p:nvSpPr>
        <p:spPr>
          <a:xfrm>
            <a:off x="534600" y="961295"/>
            <a:ext cx="8929286" cy="1107992"/>
          </a:xfrm>
          <a:prstGeom prst="rect">
            <a:avLst/>
          </a:prstGeom>
        </p:spPr>
        <p:txBody>
          <a:bodyPr wrap="square" lIns="91436" tIns="45718" rIns="91436" bIns="45718">
            <a:spAutoFit/>
          </a:bodyPr>
          <a:lstStyle/>
          <a:p>
            <a:pPr marL="342900" indent="-342900" algn="just">
              <a:lnSpc>
                <a:spcPct val="110000"/>
              </a:lnSpc>
              <a:buFont typeface="Wingdings" panose="05000000000000000000" pitchFamily="2" charset="2"/>
              <a:buChar char="Ø"/>
            </a:pPr>
            <a:r>
              <a:rPr lang="en-US" sz="2000" u="sng" dirty="0"/>
              <a:t>Pledge</a:t>
            </a:r>
            <a:r>
              <a:rPr lang="en-US" sz="2000" dirty="0"/>
              <a:t>: Deposit of some personal property as collateral for a debt. </a:t>
            </a:r>
          </a:p>
          <a:p>
            <a:pPr algn="just">
              <a:lnSpc>
                <a:spcPct val="110000"/>
              </a:lnSpc>
            </a:pPr>
            <a:endParaRPr lang="en-US" sz="2000" dirty="0"/>
          </a:p>
          <a:p>
            <a:pPr algn="just">
              <a:lnSpc>
                <a:spcPct val="110000"/>
              </a:lnSpc>
            </a:pPr>
            <a:endParaRPr lang="en-US" sz="2000" dirty="0"/>
          </a:p>
        </p:txBody>
      </p:sp>
      <p:graphicFrame>
        <p:nvGraphicFramePr>
          <p:cNvPr id="3" name="Diagram 2"/>
          <p:cNvGraphicFramePr/>
          <p:nvPr>
            <p:extLst>
              <p:ext uri="{D42A27DB-BD31-4B8C-83A1-F6EECF244321}">
                <p14:modId xmlns:p14="http://schemas.microsoft.com/office/powerpoint/2010/main" val="2805267127"/>
              </p:ext>
            </p:extLst>
          </p:nvPr>
        </p:nvGraphicFramePr>
        <p:xfrm>
          <a:off x="534600" y="1515291"/>
          <a:ext cx="8876160" cy="48091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0" strike="noStrike" spc="-1" dirty="0">
                <a:solidFill>
                  <a:schemeClr val="bg1"/>
                </a:solidFill>
                <a:latin typeface="Arial"/>
              </a:rPr>
              <a:t>45</a:t>
            </a:r>
            <a:endParaRPr lang="en-IN" sz="1000" b="0" strike="noStrike" spc="-1" dirty="0">
              <a:solidFill>
                <a:schemeClr val="bg1"/>
              </a:solidFill>
              <a:latin typeface="Arial"/>
            </a:endParaRPr>
          </a:p>
        </p:txBody>
      </p:sp>
      <p:pic>
        <p:nvPicPr>
          <p:cNvPr id="7" name="Picture 3"/>
          <p:cNvPicPr/>
          <p:nvPr/>
        </p:nvPicPr>
        <p:blipFill>
          <a:blip r:embed="rId7"/>
          <a:stretch/>
        </p:blipFill>
        <p:spPr>
          <a:xfrm>
            <a:off x="0" y="27180"/>
            <a:ext cx="1029600" cy="803880"/>
          </a:xfrm>
          <a:prstGeom prst="rect">
            <a:avLst/>
          </a:prstGeom>
          <a:ln>
            <a:noFill/>
          </a:ln>
        </p:spPr>
      </p:pic>
    </p:spTree>
    <p:extLst>
      <p:ext uri="{BB962C8B-B14F-4D97-AF65-F5344CB8AC3E}">
        <p14:creationId xmlns:p14="http://schemas.microsoft.com/office/powerpoint/2010/main" val="1927922990"/>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CustomShape 1"/>
          <p:cNvSpPr/>
          <p:nvPr/>
        </p:nvSpPr>
        <p:spPr>
          <a:xfrm>
            <a:off x="1198749" y="204501"/>
            <a:ext cx="8036280" cy="486000"/>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nchor="b"/>
          <a:lstStyle/>
          <a:p>
            <a:pPr algn="ctr">
              <a:lnSpc>
                <a:spcPct val="100000"/>
              </a:lnSpc>
            </a:pPr>
            <a:r>
              <a:rPr lang="en-US" sz="2800" b="1" spc="-1" dirty="0">
                <a:solidFill>
                  <a:srgbClr val="000000"/>
                </a:solidFill>
                <a:ea typeface="Arial"/>
              </a:rPr>
              <a:t>Consolidated Account Statement</a:t>
            </a:r>
            <a:endParaRPr lang="en-IN" sz="2800" b="0" strike="noStrike" spc="-1" dirty="0">
              <a:latin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0" strike="noStrike" spc="-1" dirty="0">
                <a:solidFill>
                  <a:schemeClr val="bg1"/>
                </a:solidFill>
                <a:latin typeface="Arial"/>
              </a:rPr>
              <a:t>46</a:t>
            </a:r>
            <a:endParaRPr lang="en-IN" sz="1000" b="0" strike="noStrike" spc="-1" dirty="0">
              <a:solidFill>
                <a:schemeClr val="bg1"/>
              </a:solidFill>
              <a:latin typeface="Arial"/>
            </a:endParaRPr>
          </a:p>
        </p:txBody>
      </p:sp>
      <p:sp>
        <p:nvSpPr>
          <p:cNvPr id="7" name="Content Placeholder 2"/>
          <p:cNvSpPr txBox="1">
            <a:spLocks/>
          </p:cNvSpPr>
          <p:nvPr/>
        </p:nvSpPr>
        <p:spPr>
          <a:xfrm>
            <a:off x="534600" y="1035941"/>
            <a:ext cx="8153400" cy="495300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Ø"/>
            </a:pPr>
            <a:r>
              <a:rPr lang="en-US" sz="2000" b="1" u="sng" dirty="0">
                <a:latin typeface="Arial" panose="020B0604020202020204" pitchFamily="34" charset="0"/>
                <a:cs typeface="Arial" panose="020B0604020202020204" pitchFamily="34" charset="0"/>
              </a:rPr>
              <a:t>Summary of Investments</a:t>
            </a:r>
          </a:p>
          <a:p>
            <a:pPr algn="just">
              <a:buFont typeface="Wingdings" panose="05000000000000000000" pitchFamily="2" charset="2"/>
              <a:buChar char="Ø"/>
            </a:pPr>
            <a:endParaRPr lang="en-US" sz="2000" b="1" u="sng" dirty="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n-US" sz="2000" b="1" u="sng" dirty="0">
                <a:latin typeface="Arial" panose="020B0604020202020204" pitchFamily="34" charset="0"/>
                <a:cs typeface="Arial" panose="020B0604020202020204" pitchFamily="34" charset="0"/>
              </a:rPr>
              <a:t>Holding Statement:</a:t>
            </a:r>
          </a:p>
          <a:p>
            <a:pPr marL="0" indent="0" algn="just">
              <a:buNone/>
            </a:pPr>
            <a:endParaRPr lang="en-US" sz="2000" b="1" u="sng" dirty="0">
              <a:latin typeface="Arial" panose="020B0604020202020204" pitchFamily="34" charset="0"/>
              <a:cs typeface="Arial" panose="020B0604020202020204" pitchFamily="34" charset="0"/>
            </a:endParaRPr>
          </a:p>
          <a:p>
            <a:pPr marL="0" indent="0" algn="just">
              <a:buNone/>
            </a:pPr>
            <a:endParaRPr lang="en-US" sz="2000" b="1" u="sng" dirty="0">
              <a:latin typeface="Arial" panose="020B0604020202020204" pitchFamily="34" charset="0"/>
              <a:cs typeface="Arial" panose="020B0604020202020204" pitchFamily="34" charset="0"/>
            </a:endParaRPr>
          </a:p>
          <a:p>
            <a:pPr marL="0" indent="0" algn="just">
              <a:buNone/>
            </a:pPr>
            <a:endParaRPr lang="en-US" sz="2000" b="1" u="sng" dirty="0">
              <a:latin typeface="Arial" panose="020B0604020202020204" pitchFamily="34" charset="0"/>
              <a:cs typeface="Arial" panose="020B0604020202020204" pitchFamily="34" charset="0"/>
            </a:endParaRPr>
          </a:p>
          <a:p>
            <a:pPr marL="0" indent="0" algn="just">
              <a:buNone/>
            </a:pPr>
            <a:endParaRPr lang="en-US" sz="2000" b="1" u="sng" dirty="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n-US" sz="2000" b="1" u="sng" dirty="0">
                <a:latin typeface="Arial" panose="020B0604020202020204" pitchFamily="34" charset="0"/>
                <a:cs typeface="Arial" panose="020B0604020202020204" pitchFamily="34" charset="0"/>
              </a:rPr>
              <a:t>Statement of Transactions:</a:t>
            </a:r>
          </a:p>
          <a:p>
            <a:pPr lvl="1" algn="just">
              <a:buFont typeface="Wingdings" panose="05000000000000000000" pitchFamily="2" charset="2"/>
              <a:buChar char="ü"/>
            </a:pPr>
            <a:r>
              <a:rPr lang="en-US" sz="2000" dirty="0">
                <a:latin typeface="Arial" panose="020B0604020202020204" pitchFamily="34" charset="0"/>
                <a:cs typeface="Arial" panose="020B0604020202020204" pitchFamily="34" charset="0"/>
              </a:rPr>
              <a:t>Debit of securities</a:t>
            </a:r>
          </a:p>
          <a:p>
            <a:pPr lvl="1" algn="just">
              <a:buFont typeface="Wingdings" panose="05000000000000000000" pitchFamily="2" charset="2"/>
              <a:buChar char="ü"/>
            </a:pPr>
            <a:r>
              <a:rPr lang="en-US" sz="2000" dirty="0">
                <a:latin typeface="Arial" panose="020B0604020202020204" pitchFamily="34" charset="0"/>
                <a:cs typeface="Arial" panose="020B0604020202020204" pitchFamily="34" charset="0"/>
              </a:rPr>
              <a:t>Credit of securities</a:t>
            </a:r>
          </a:p>
          <a:p>
            <a:pPr lvl="1" algn="just">
              <a:buFont typeface="Wingdings" panose="05000000000000000000" pitchFamily="2" charset="2"/>
              <a:buChar char="ü"/>
            </a:pPr>
            <a:r>
              <a:rPr lang="en-US" sz="2000" dirty="0">
                <a:latin typeface="Arial" panose="020B0604020202020204" pitchFamily="34" charset="0"/>
                <a:cs typeface="Arial" panose="020B0604020202020204" pitchFamily="34" charset="0"/>
              </a:rPr>
              <a:t>Pledge of securities</a:t>
            </a:r>
          </a:p>
          <a:p>
            <a:pPr lvl="1" algn="just">
              <a:buFont typeface="Wingdings" panose="05000000000000000000" pitchFamily="2" charset="2"/>
              <a:buChar char="ü"/>
            </a:pPr>
            <a:r>
              <a:rPr lang="en-US" sz="2000" dirty="0">
                <a:latin typeface="Arial" panose="020B0604020202020204" pitchFamily="34" charset="0"/>
                <a:cs typeface="Arial" panose="020B0604020202020204" pitchFamily="34" charset="0"/>
              </a:rPr>
              <a:t>Margin Pledge / Re-pledge for trading</a:t>
            </a:r>
          </a:p>
          <a:p>
            <a:pPr marL="457200" lvl="1" indent="0" algn="just">
              <a:buNone/>
            </a:pPr>
            <a:endParaRPr lang="en-US" sz="20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2000" dirty="0">
                <a:latin typeface="Arial" panose="020B0604020202020204" pitchFamily="34" charset="0"/>
                <a:cs typeface="Arial" panose="020B0604020202020204" pitchFamily="34" charset="0"/>
              </a:rPr>
              <a:t>Issued by Depository to account of Beneficial Owner (BO).</a:t>
            </a:r>
          </a:p>
        </p:txBody>
      </p:sp>
      <p:graphicFrame>
        <p:nvGraphicFramePr>
          <p:cNvPr id="2" name="Diagram 1"/>
          <p:cNvGraphicFramePr/>
          <p:nvPr>
            <p:extLst>
              <p:ext uri="{D42A27DB-BD31-4B8C-83A1-F6EECF244321}">
                <p14:modId xmlns:p14="http://schemas.microsoft.com/office/powerpoint/2010/main" val="2653364172"/>
              </p:ext>
            </p:extLst>
          </p:nvPr>
        </p:nvGraphicFramePr>
        <p:xfrm>
          <a:off x="534600" y="1658983"/>
          <a:ext cx="9103320" cy="22206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Picture 3"/>
          <p:cNvPicPr/>
          <p:nvPr/>
        </p:nvPicPr>
        <p:blipFill>
          <a:blip r:embed="rId7"/>
          <a:stretch/>
        </p:blipFill>
        <p:spPr>
          <a:xfrm>
            <a:off x="0" y="27180"/>
            <a:ext cx="1029600" cy="803880"/>
          </a:xfrm>
          <a:prstGeom prst="rect">
            <a:avLst/>
          </a:prstGeom>
          <a:ln>
            <a:noFill/>
          </a:ln>
        </p:spPr>
      </p:pic>
    </p:spTree>
    <p:extLst>
      <p:ext uri="{BB962C8B-B14F-4D97-AF65-F5344CB8AC3E}">
        <p14:creationId xmlns:p14="http://schemas.microsoft.com/office/powerpoint/2010/main" val="1882951717"/>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CustomShape 1"/>
          <p:cNvSpPr/>
          <p:nvPr/>
        </p:nvSpPr>
        <p:spPr>
          <a:xfrm>
            <a:off x="1160228" y="186120"/>
            <a:ext cx="8036280" cy="486000"/>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nchor="b"/>
          <a:lstStyle/>
          <a:p>
            <a:pPr algn="ctr">
              <a:lnSpc>
                <a:spcPct val="100000"/>
              </a:lnSpc>
            </a:pPr>
            <a:r>
              <a:rPr lang="en-US" sz="2800" b="1" spc="-1" dirty="0">
                <a:solidFill>
                  <a:srgbClr val="000000"/>
                </a:solidFill>
                <a:ea typeface="Arial"/>
              </a:rPr>
              <a:t>Investor Grievance </a:t>
            </a:r>
            <a:r>
              <a:rPr lang="en-US" sz="2800" b="1" spc="-1" dirty="0" err="1">
                <a:solidFill>
                  <a:srgbClr val="000000"/>
                </a:solidFill>
                <a:ea typeface="Arial"/>
              </a:rPr>
              <a:t>Redressal</a:t>
            </a:r>
            <a:endParaRPr lang="en-IN" sz="2800" b="0" strike="noStrike" spc="-1" dirty="0">
              <a:latin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0" strike="noStrike" spc="-1" dirty="0">
                <a:solidFill>
                  <a:schemeClr val="bg1"/>
                </a:solidFill>
                <a:latin typeface="Arial"/>
              </a:rPr>
              <a:t>47</a:t>
            </a:r>
            <a:endParaRPr lang="en-IN" sz="1000" b="0" strike="noStrike" spc="-1" dirty="0">
              <a:solidFill>
                <a:schemeClr val="bg1"/>
              </a:solidFill>
              <a:latin typeface="Arial"/>
            </a:endParaRPr>
          </a:p>
        </p:txBody>
      </p:sp>
      <p:sp>
        <p:nvSpPr>
          <p:cNvPr id="7" name="Content Placeholder 2"/>
          <p:cNvSpPr txBox="1">
            <a:spLocks/>
          </p:cNvSpPr>
          <p:nvPr/>
        </p:nvSpPr>
        <p:spPr>
          <a:xfrm>
            <a:off x="791553" y="1192696"/>
            <a:ext cx="8153400" cy="495300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Ø"/>
            </a:pPr>
            <a:r>
              <a:rPr lang="en-US" b="1" u="sng" dirty="0">
                <a:latin typeface="Arial" panose="020B0604020202020204" pitchFamily="34" charset="0"/>
                <a:cs typeface="Arial" panose="020B0604020202020204" pitchFamily="34" charset="0"/>
              </a:rPr>
              <a:t>Online system : </a:t>
            </a:r>
          </a:p>
          <a:p>
            <a:pPr marL="0" indent="0" algn="just">
              <a:buNone/>
            </a:pPr>
            <a:r>
              <a:rPr lang="en-US" sz="2000" dirty="0">
                <a:latin typeface="Arial" panose="020B0604020202020204" pitchFamily="34" charset="0"/>
                <a:cs typeface="Arial" panose="020B0604020202020204" pitchFamily="34" charset="0"/>
              </a:rPr>
              <a:t>CDSL : </a:t>
            </a:r>
            <a:r>
              <a:rPr lang="en-US" sz="2000" dirty="0">
                <a:latin typeface="Arial" panose="020B0604020202020204" pitchFamily="34" charset="0"/>
                <a:cs typeface="Arial" panose="020B0604020202020204" pitchFamily="34" charset="0"/>
                <a:hlinkClick r:id="rId2"/>
              </a:rPr>
              <a:t>https://www.cdslindia.com/Footer/grievances.aspx</a:t>
            </a:r>
            <a:endParaRPr lang="en-US" sz="2000" dirty="0">
              <a:latin typeface="Arial" panose="020B0604020202020204" pitchFamily="34" charset="0"/>
              <a:cs typeface="Arial" panose="020B0604020202020204" pitchFamily="34" charset="0"/>
            </a:endParaRPr>
          </a:p>
          <a:p>
            <a:pPr marL="0" indent="0" algn="just">
              <a:buNone/>
            </a:pPr>
            <a:r>
              <a:rPr lang="en-US" sz="2000" dirty="0">
                <a:latin typeface="Arial" panose="020B0604020202020204" pitchFamily="34" charset="0"/>
                <a:cs typeface="Arial" panose="020B0604020202020204" pitchFamily="34" charset="0"/>
              </a:rPr>
              <a:t>NSDL: </a:t>
            </a:r>
            <a:r>
              <a:rPr lang="en-US" sz="2000" dirty="0">
                <a:latin typeface="Arial" panose="020B0604020202020204" pitchFamily="34" charset="0"/>
                <a:cs typeface="Arial" panose="020B0604020202020204" pitchFamily="34" charset="0"/>
                <a:hlinkClick r:id="rId3"/>
              </a:rPr>
              <a:t>https://nsdl.co.in/nsdlnews/investors.php</a:t>
            </a:r>
            <a:endParaRPr lang="en-US" sz="2000" dirty="0">
              <a:latin typeface="Arial" panose="020B0604020202020204" pitchFamily="34" charset="0"/>
              <a:cs typeface="Arial" panose="020B0604020202020204" pitchFamily="34" charset="0"/>
            </a:endParaRPr>
          </a:p>
          <a:p>
            <a:pPr algn="just">
              <a:buFont typeface="Wingdings" panose="05000000000000000000" pitchFamily="2" charset="2"/>
              <a:buChar char="Ø"/>
            </a:pPr>
            <a:endParaRPr lang="en-US" b="1" u="sng" dirty="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n-US" b="1" u="sng" dirty="0">
                <a:latin typeface="Arial" panose="020B0604020202020204" pitchFamily="34" charset="0"/>
                <a:cs typeface="Arial" panose="020B0604020202020204" pitchFamily="34" charset="0"/>
              </a:rPr>
              <a:t>Via email : </a:t>
            </a:r>
          </a:p>
          <a:p>
            <a:pPr marL="0" indent="0" algn="just">
              <a:buNone/>
            </a:pPr>
            <a:r>
              <a:rPr lang="en-US" sz="2000" dirty="0">
                <a:latin typeface="Arial" panose="020B0604020202020204" pitchFamily="34" charset="0"/>
                <a:cs typeface="Arial" panose="020B0604020202020204" pitchFamily="34" charset="0"/>
              </a:rPr>
              <a:t>CDSL : </a:t>
            </a:r>
            <a:r>
              <a:rPr lang="en-US" sz="2000" dirty="0">
                <a:latin typeface="Arial" panose="020B0604020202020204" pitchFamily="34" charset="0"/>
                <a:cs typeface="Arial" panose="020B0604020202020204" pitchFamily="34" charset="0"/>
                <a:hlinkClick r:id="rId4"/>
              </a:rPr>
              <a:t>complaints@cdslindia.com</a:t>
            </a:r>
            <a:endParaRPr lang="en-US" sz="2000" dirty="0">
              <a:latin typeface="Arial" panose="020B0604020202020204" pitchFamily="34" charset="0"/>
              <a:cs typeface="Arial" panose="020B0604020202020204" pitchFamily="34" charset="0"/>
            </a:endParaRPr>
          </a:p>
          <a:p>
            <a:pPr marL="0" indent="0" algn="just">
              <a:buNone/>
            </a:pPr>
            <a:r>
              <a:rPr lang="en-US" sz="2000" dirty="0">
                <a:latin typeface="Arial" panose="020B0604020202020204" pitchFamily="34" charset="0"/>
                <a:cs typeface="Arial" panose="020B0604020202020204" pitchFamily="34" charset="0"/>
              </a:rPr>
              <a:t>NSDL: </a:t>
            </a:r>
            <a:r>
              <a:rPr lang="en-US" sz="2000" dirty="0">
                <a:latin typeface="Arial" panose="020B0604020202020204" pitchFamily="34" charset="0"/>
                <a:cs typeface="Arial" panose="020B0604020202020204" pitchFamily="34" charset="0"/>
                <a:hlinkClick r:id="rId5"/>
              </a:rPr>
              <a:t>relations@nsdl.co.in</a:t>
            </a:r>
            <a:endParaRPr lang="en-US" sz="2000" dirty="0">
              <a:latin typeface="Arial" panose="020B0604020202020204" pitchFamily="34" charset="0"/>
              <a:cs typeface="Arial" panose="020B0604020202020204" pitchFamily="34" charset="0"/>
            </a:endParaRPr>
          </a:p>
          <a:p>
            <a:pPr marL="0" indent="0" algn="just">
              <a:buNone/>
            </a:pPr>
            <a:endParaRPr lang="en-US" b="1" u="sng" dirty="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n-US" b="1" u="sng" dirty="0">
                <a:latin typeface="Arial" panose="020B0604020202020204" pitchFamily="34" charset="0"/>
                <a:cs typeface="Arial" panose="020B0604020202020204" pitchFamily="34" charset="0"/>
              </a:rPr>
              <a:t>Toll Free Numbers:</a:t>
            </a:r>
          </a:p>
          <a:p>
            <a:pPr marL="0" indent="0" algn="just">
              <a:buNone/>
            </a:pPr>
            <a:r>
              <a:rPr lang="en-US" sz="2000" dirty="0">
                <a:latin typeface="Arial" panose="020B0604020202020204" pitchFamily="34" charset="0"/>
                <a:cs typeface="Arial" panose="020B0604020202020204" pitchFamily="34" charset="0"/>
              </a:rPr>
              <a:t>CDSL : 1800-22-5533</a:t>
            </a:r>
          </a:p>
          <a:p>
            <a:pPr marL="0" indent="0" algn="just">
              <a:buNone/>
            </a:pPr>
            <a:r>
              <a:rPr lang="en-US" sz="2000" dirty="0">
                <a:latin typeface="Arial" panose="020B0604020202020204" pitchFamily="34" charset="0"/>
                <a:cs typeface="Arial" panose="020B0604020202020204" pitchFamily="34" charset="0"/>
              </a:rPr>
              <a:t>NSDL:  18001020990 / 1800224430 </a:t>
            </a:r>
            <a:endParaRPr lang="en-US" dirty="0">
              <a:latin typeface="Arial" panose="020B0604020202020204" pitchFamily="34" charset="0"/>
              <a:cs typeface="Arial" panose="020B0604020202020204" pitchFamily="34" charset="0"/>
            </a:endParaRPr>
          </a:p>
        </p:txBody>
      </p:sp>
      <p:pic>
        <p:nvPicPr>
          <p:cNvPr id="8" name="Picture 3"/>
          <p:cNvPicPr/>
          <p:nvPr/>
        </p:nvPicPr>
        <p:blipFill>
          <a:blip r:embed="rId6"/>
          <a:stretch/>
        </p:blipFill>
        <p:spPr>
          <a:xfrm>
            <a:off x="0" y="27180"/>
            <a:ext cx="1029600" cy="803880"/>
          </a:xfrm>
          <a:prstGeom prst="rect">
            <a:avLst/>
          </a:prstGeom>
          <a:ln>
            <a:noFill/>
          </a:ln>
        </p:spPr>
      </p:pic>
    </p:spTree>
    <p:extLst>
      <p:ext uri="{BB962C8B-B14F-4D97-AF65-F5344CB8AC3E}">
        <p14:creationId xmlns:p14="http://schemas.microsoft.com/office/powerpoint/2010/main" val="3775138186"/>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p:nvPr>
        </p:nvSpPr>
        <p:spPr>
          <a:xfrm>
            <a:off x="338244" y="1304074"/>
            <a:ext cx="4481949" cy="4939972"/>
          </a:xfrm>
          <a:ln>
            <a:solidFill>
              <a:schemeClr val="tx1"/>
            </a:solidFill>
          </a:ln>
        </p:spPr>
        <p:txBody>
          <a:bodyPr/>
          <a:lstStyle/>
          <a:p>
            <a:pPr algn="ctr"/>
            <a:r>
              <a:rPr lang="en-IN" sz="2400" b="1" spc="-1" dirty="0">
                <a:solidFill>
                  <a:srgbClr val="000000"/>
                </a:solidFill>
                <a:ea typeface="Arial"/>
              </a:rPr>
              <a:t>Three Key Mandates of SEBI</a:t>
            </a:r>
          </a:p>
          <a:p>
            <a:pPr algn="ctr"/>
            <a:endParaRPr lang="en-US" sz="2400" b="1" spc="-1" dirty="0">
              <a:solidFill>
                <a:srgbClr val="000000"/>
              </a:solidFill>
              <a:ea typeface="Arial"/>
            </a:endParaRPr>
          </a:p>
          <a:p>
            <a:pPr algn="ctr"/>
            <a:endParaRPr lang="en-US" sz="2400" b="1" spc="-1" dirty="0">
              <a:solidFill>
                <a:srgbClr val="000000"/>
              </a:solidFill>
              <a:ea typeface="Arial"/>
            </a:endParaRPr>
          </a:p>
          <a:p>
            <a:pPr algn="ctr"/>
            <a:endParaRPr lang="en-US" sz="2400" b="1" spc="-1" dirty="0">
              <a:solidFill>
                <a:srgbClr val="000000"/>
              </a:solidFill>
              <a:ea typeface="Arial"/>
            </a:endParaRPr>
          </a:p>
          <a:p>
            <a:pPr algn="ctr"/>
            <a:endParaRPr lang="en-US" sz="2400" b="1" spc="-1" dirty="0">
              <a:solidFill>
                <a:srgbClr val="000000"/>
              </a:solidFill>
              <a:ea typeface="Arial"/>
            </a:endParaRPr>
          </a:p>
          <a:p>
            <a:pPr algn="ctr"/>
            <a:endParaRPr lang="en-US" sz="2400" b="1" spc="-1" dirty="0">
              <a:solidFill>
                <a:srgbClr val="000000"/>
              </a:solidFill>
              <a:ea typeface="Arial"/>
            </a:endParaRPr>
          </a:p>
          <a:p>
            <a:pPr algn="ctr"/>
            <a:endParaRPr lang="en-US" sz="2400" b="1" spc="-1" dirty="0">
              <a:solidFill>
                <a:srgbClr val="000000"/>
              </a:solidFill>
              <a:ea typeface="Arial"/>
            </a:endParaRPr>
          </a:p>
          <a:p>
            <a:pPr algn="ctr"/>
            <a:endParaRPr lang="en-US" sz="2400" b="1" spc="-1" dirty="0">
              <a:solidFill>
                <a:srgbClr val="000000"/>
              </a:solidFill>
              <a:ea typeface="Arial"/>
            </a:endParaRPr>
          </a:p>
          <a:p>
            <a:pPr algn="ctr"/>
            <a:endParaRPr lang="en-US" sz="2400" b="1" spc="-1" dirty="0">
              <a:solidFill>
                <a:srgbClr val="000000"/>
              </a:solidFill>
              <a:ea typeface="Arial"/>
            </a:endParaRPr>
          </a:p>
          <a:p>
            <a:pPr algn="ctr"/>
            <a:endParaRPr lang="en-US" sz="2400" b="1" spc="-1" dirty="0">
              <a:solidFill>
                <a:srgbClr val="000000"/>
              </a:solidFill>
              <a:ea typeface="Arial"/>
            </a:endParaRPr>
          </a:p>
          <a:p>
            <a:pPr algn="ctr"/>
            <a:endParaRPr lang="en-US" sz="2400" b="1" spc="-1" dirty="0">
              <a:solidFill>
                <a:srgbClr val="000000"/>
              </a:solidFill>
              <a:ea typeface="Arial"/>
            </a:endParaRPr>
          </a:p>
          <a:p>
            <a:pPr algn="ctr"/>
            <a:endParaRPr lang="en-IN" sz="2400" b="1" spc="-1" dirty="0">
              <a:solidFill>
                <a:srgbClr val="000000"/>
              </a:solidFill>
              <a:ea typeface="Arial"/>
            </a:endParaRPr>
          </a:p>
          <a:p>
            <a:endParaRPr lang="en-IN" dirty="0"/>
          </a:p>
        </p:txBody>
      </p:sp>
      <p:sp>
        <p:nvSpPr>
          <p:cNvPr id="4" name="Text Placeholder 3"/>
          <p:cNvSpPr>
            <a:spLocks noGrp="1"/>
          </p:cNvSpPr>
          <p:nvPr>
            <p:ph type="body"/>
          </p:nvPr>
        </p:nvSpPr>
        <p:spPr>
          <a:xfrm>
            <a:off x="5063039" y="1304074"/>
            <a:ext cx="4459783" cy="4939972"/>
          </a:xfrm>
          <a:ln>
            <a:solidFill>
              <a:schemeClr val="tx1"/>
            </a:solidFill>
          </a:ln>
        </p:spPr>
        <p:txBody>
          <a:bodyPr/>
          <a:lstStyle/>
          <a:p>
            <a:pPr algn="ctr"/>
            <a:endParaRPr lang="en-US" sz="2400" b="1" dirty="0"/>
          </a:p>
          <a:p>
            <a:pPr algn="ctr"/>
            <a:r>
              <a:rPr lang="en-US" sz="2400" b="1" dirty="0"/>
              <a:t>Major Work done by SEBI</a:t>
            </a:r>
          </a:p>
          <a:p>
            <a:pPr algn="ctr"/>
            <a:endParaRPr lang="en-US" sz="2400" b="1" dirty="0"/>
          </a:p>
          <a:p>
            <a:pPr algn="ctr"/>
            <a:endParaRPr lang="en-US" sz="2400" b="1" dirty="0"/>
          </a:p>
          <a:p>
            <a:pPr algn="ctr"/>
            <a:endParaRPr lang="en-US" sz="2400" b="1" dirty="0"/>
          </a:p>
          <a:p>
            <a:pPr algn="ctr"/>
            <a:endParaRPr lang="en-US" sz="2400" b="1" dirty="0"/>
          </a:p>
          <a:p>
            <a:pPr algn="ctr"/>
            <a:endParaRPr lang="en-US" sz="2400" b="1" dirty="0"/>
          </a:p>
          <a:p>
            <a:pPr algn="ctr"/>
            <a:endParaRPr lang="en-US" sz="2400" b="1" dirty="0"/>
          </a:p>
          <a:p>
            <a:pPr algn="ctr"/>
            <a:endParaRPr lang="en-US" sz="2400" b="1" dirty="0"/>
          </a:p>
          <a:p>
            <a:pPr algn="ctr"/>
            <a:endParaRPr lang="en-US" sz="2400" b="1" dirty="0"/>
          </a:p>
          <a:p>
            <a:pPr algn="ctr"/>
            <a:endParaRPr lang="en-US" sz="2400" b="1" dirty="0"/>
          </a:p>
          <a:p>
            <a:pPr algn="ctr"/>
            <a:endParaRPr lang="en-US" sz="2400" b="1" dirty="0"/>
          </a:p>
          <a:p>
            <a:pPr algn="ctr"/>
            <a:endParaRPr lang="en-US" sz="2400" b="1" dirty="0"/>
          </a:p>
          <a:p>
            <a:endParaRPr lang="en-US" sz="2400" b="1" dirty="0"/>
          </a:p>
          <a:p>
            <a:endParaRPr lang="en-IN" b="1" dirty="0"/>
          </a:p>
        </p:txBody>
      </p:sp>
      <p:sp>
        <p:nvSpPr>
          <p:cNvPr id="5" name="CustomShape 1"/>
          <p:cNvSpPr/>
          <p:nvPr/>
        </p:nvSpPr>
        <p:spPr>
          <a:xfrm>
            <a:off x="1279492" y="176888"/>
            <a:ext cx="8036280" cy="486000"/>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nchor="b"/>
          <a:lstStyle/>
          <a:p>
            <a:pPr algn="ctr">
              <a:lnSpc>
                <a:spcPct val="100000"/>
              </a:lnSpc>
            </a:pPr>
            <a:r>
              <a:rPr lang="en-IN" sz="2800" b="1" strike="noStrike" spc="-1" dirty="0">
                <a:solidFill>
                  <a:srgbClr val="000000"/>
                </a:solidFill>
                <a:latin typeface="Arial"/>
                <a:ea typeface="Arial"/>
              </a:rPr>
              <a:t>Securities and Exchange Board of India (SEBI)</a:t>
            </a:r>
            <a:endParaRPr lang="en-IN" sz="2800" b="0" strike="noStrike" spc="-1" dirty="0">
              <a:latin typeface="Arial"/>
            </a:endParaRPr>
          </a:p>
        </p:txBody>
      </p:sp>
      <p:graphicFrame>
        <p:nvGraphicFramePr>
          <p:cNvPr id="7" name="Diagram 6"/>
          <p:cNvGraphicFramePr/>
          <p:nvPr>
            <p:extLst>
              <p:ext uri="{D42A27DB-BD31-4B8C-83A1-F6EECF244321}">
                <p14:modId xmlns:p14="http://schemas.microsoft.com/office/powerpoint/2010/main" val="2553670735"/>
              </p:ext>
            </p:extLst>
          </p:nvPr>
        </p:nvGraphicFramePr>
        <p:xfrm>
          <a:off x="338244" y="2586446"/>
          <a:ext cx="4481949"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 7"/>
          <p:cNvGraphicFramePr/>
          <p:nvPr>
            <p:extLst>
              <p:ext uri="{D42A27DB-BD31-4B8C-83A1-F6EECF244321}">
                <p14:modId xmlns:p14="http://schemas.microsoft.com/office/powerpoint/2010/main" val="4291803155"/>
              </p:ext>
            </p:extLst>
          </p:nvPr>
        </p:nvGraphicFramePr>
        <p:xfrm>
          <a:off x="5063039" y="2586446"/>
          <a:ext cx="4459783" cy="3657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9"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0" strike="noStrike" spc="-1" dirty="0">
                <a:solidFill>
                  <a:schemeClr val="bg1"/>
                </a:solidFill>
                <a:latin typeface="Arial"/>
              </a:rPr>
              <a:t>5</a:t>
            </a:r>
            <a:endParaRPr lang="en-IN" sz="1000" b="0" strike="noStrike" spc="-1" dirty="0">
              <a:solidFill>
                <a:schemeClr val="bg1"/>
              </a:solidFill>
              <a:latin typeface="Arial"/>
            </a:endParaRPr>
          </a:p>
        </p:txBody>
      </p:sp>
      <p:pic>
        <p:nvPicPr>
          <p:cNvPr id="10" name="Picture 3"/>
          <p:cNvPicPr/>
          <p:nvPr/>
        </p:nvPicPr>
        <p:blipFill>
          <a:blip r:embed="rId12"/>
          <a:stretch/>
        </p:blipFill>
        <p:spPr>
          <a:xfrm>
            <a:off x="0" y="27180"/>
            <a:ext cx="1029600" cy="803880"/>
          </a:xfrm>
          <a:prstGeom prst="rect">
            <a:avLst/>
          </a:prstGeom>
          <a:ln>
            <a:noFill/>
          </a:ln>
        </p:spPr>
      </p:pic>
    </p:spTree>
    <p:extLst>
      <p:ext uri="{BB962C8B-B14F-4D97-AF65-F5344CB8AC3E}">
        <p14:creationId xmlns:p14="http://schemas.microsoft.com/office/powerpoint/2010/main" val="126996159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CustomShape 1"/>
          <p:cNvSpPr/>
          <p:nvPr/>
        </p:nvSpPr>
        <p:spPr>
          <a:xfrm>
            <a:off x="-230040" y="2716484"/>
            <a:ext cx="9867960" cy="820440"/>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nchor="b"/>
          <a:lstStyle/>
          <a:p>
            <a:pPr algn="ctr">
              <a:lnSpc>
                <a:spcPct val="100000"/>
              </a:lnSpc>
            </a:pPr>
            <a:r>
              <a:rPr lang="en-IN" sz="4800" b="1" strike="noStrike" spc="-1" dirty="0">
                <a:solidFill>
                  <a:srgbClr val="000000"/>
                </a:solidFill>
                <a:latin typeface="Arial"/>
                <a:ea typeface="Arial"/>
              </a:rPr>
              <a:t>Thank You</a:t>
            </a:r>
            <a:endParaRPr lang="en-IN" sz="4800" b="0" strike="noStrike" spc="-1" dirty="0">
              <a:latin typeface="Arial"/>
            </a:endParaRPr>
          </a:p>
        </p:txBody>
      </p:sp>
      <p:sp>
        <p:nvSpPr>
          <p:cNvPr id="4"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1" spc="-1" dirty="0">
                <a:solidFill>
                  <a:schemeClr val="bg1"/>
                </a:solidFill>
                <a:latin typeface="Arial"/>
              </a:rPr>
              <a:t>48</a:t>
            </a:r>
            <a:endParaRPr lang="en-IN" sz="1000" b="1" strike="noStrike" spc="-1" dirty="0">
              <a:solidFill>
                <a:schemeClr val="bg1"/>
              </a:solidFill>
              <a:latin typeface="Arial"/>
            </a:endParaRPr>
          </a:p>
        </p:txBody>
      </p:sp>
      <p:pic>
        <p:nvPicPr>
          <p:cNvPr id="7" name="Picture 3"/>
          <p:cNvPicPr/>
          <p:nvPr/>
        </p:nvPicPr>
        <p:blipFill>
          <a:blip r:embed="rId2"/>
          <a:stretch/>
        </p:blipFill>
        <p:spPr>
          <a:xfrm>
            <a:off x="0" y="27180"/>
            <a:ext cx="1029600" cy="803880"/>
          </a:xfrm>
          <a:prstGeom prst="rect">
            <a:avLst/>
          </a:prstGeom>
          <a:ln>
            <a:noFill/>
          </a:ln>
        </p:spPr>
      </p:pic>
    </p:spTree>
    <p:extLst>
      <p:ext uri="{BB962C8B-B14F-4D97-AF65-F5344CB8AC3E}">
        <p14:creationId xmlns:p14="http://schemas.microsoft.com/office/powerpoint/2010/main" val="2896464171"/>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CustomShape 1"/>
          <p:cNvSpPr/>
          <p:nvPr/>
        </p:nvSpPr>
        <p:spPr>
          <a:xfrm>
            <a:off x="0" y="0"/>
            <a:ext cx="10127880" cy="748080"/>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nchor="b"/>
          <a:lstStyle/>
          <a:p>
            <a:pPr algn="ctr">
              <a:lnSpc>
                <a:spcPct val="90000"/>
              </a:lnSpc>
            </a:pPr>
            <a:r>
              <a:rPr lang="en-US" sz="2800" b="1" spc="-1" dirty="0">
                <a:solidFill>
                  <a:srgbClr val="000000"/>
                </a:solidFill>
                <a:ea typeface="Arial"/>
              </a:rPr>
              <a:t>Indian Securities Market – Structure</a:t>
            </a: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0" strike="noStrike" spc="-1" dirty="0">
                <a:solidFill>
                  <a:schemeClr val="bg1"/>
                </a:solidFill>
                <a:latin typeface="Arial"/>
              </a:rPr>
              <a:t>6</a:t>
            </a:r>
            <a:endParaRPr lang="en-IN" sz="1000" b="0" strike="noStrike" spc="-1" dirty="0">
              <a:solidFill>
                <a:schemeClr val="bg1"/>
              </a:solidFill>
              <a:latin typeface="Arial"/>
            </a:endParaRPr>
          </a:p>
        </p:txBody>
      </p:sp>
      <p:graphicFrame>
        <p:nvGraphicFramePr>
          <p:cNvPr id="2" name="Diagram 1"/>
          <p:cNvGraphicFramePr/>
          <p:nvPr>
            <p:extLst>
              <p:ext uri="{D42A27DB-BD31-4B8C-83A1-F6EECF244321}">
                <p14:modId xmlns:p14="http://schemas.microsoft.com/office/powerpoint/2010/main" val="816655052"/>
              </p:ext>
            </p:extLst>
          </p:nvPr>
        </p:nvGraphicFramePr>
        <p:xfrm>
          <a:off x="226140" y="966408"/>
          <a:ext cx="9298200" cy="48175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3"/>
          <p:cNvPicPr/>
          <p:nvPr/>
        </p:nvPicPr>
        <p:blipFill>
          <a:blip r:embed="rId7"/>
          <a:stretch/>
        </p:blipFill>
        <p:spPr>
          <a:xfrm>
            <a:off x="0" y="27180"/>
            <a:ext cx="1029600" cy="803880"/>
          </a:xfrm>
          <a:prstGeom prst="rect">
            <a:avLst/>
          </a:prstGeom>
          <a:ln>
            <a:noFill/>
          </a:ln>
        </p:spPr>
      </p:pic>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5549" y="-25071"/>
            <a:ext cx="8153400" cy="963420"/>
          </a:xfrm>
        </p:spPr>
        <p:txBody>
          <a:bodyPr>
            <a:normAutofit/>
          </a:bodyPr>
          <a:lstStyle/>
          <a:p>
            <a:pPr algn="ctr"/>
            <a:r>
              <a:rPr lang="en-IN" sz="2800" b="1" dirty="0">
                <a:latin typeface="Arial" panose="020B0604020202020204" pitchFamily="34" charset="0"/>
                <a:cs typeface="Arial" panose="020B0604020202020204" pitchFamily="34" charset="0"/>
              </a:rPr>
              <a:t>Pre-requisites for buying/ selling shares  </a:t>
            </a:r>
            <a:br>
              <a:rPr lang="en-IN" sz="2800" b="1" dirty="0">
                <a:latin typeface="Arial" panose="020B0604020202020204" pitchFamily="34" charset="0"/>
                <a:cs typeface="Arial" panose="020B0604020202020204" pitchFamily="34" charset="0"/>
              </a:rPr>
            </a:br>
            <a:r>
              <a:rPr lang="en-IN" sz="2800" b="1" dirty="0">
                <a:latin typeface="Arial" panose="020B0604020202020204" pitchFamily="34" charset="0"/>
                <a:cs typeface="Arial" panose="020B0604020202020204" pitchFamily="34" charset="0"/>
              </a:rPr>
              <a:t>in Securities market</a:t>
            </a:r>
          </a:p>
        </p:txBody>
      </p:sp>
      <p:pic>
        <p:nvPicPr>
          <p:cNvPr id="4" name="Picture 3"/>
          <p:cNvPicPr/>
          <p:nvPr/>
        </p:nvPicPr>
        <p:blipFill>
          <a:blip r:embed="rId2"/>
          <a:stretch/>
        </p:blipFill>
        <p:spPr>
          <a:xfrm>
            <a:off x="7025" y="27180"/>
            <a:ext cx="1029600" cy="803880"/>
          </a:xfrm>
          <a:prstGeom prst="rect">
            <a:avLst/>
          </a:prstGeom>
          <a:ln>
            <a:noFill/>
          </a:ln>
        </p:spPr>
      </p:pic>
      <p:graphicFrame>
        <p:nvGraphicFramePr>
          <p:cNvPr id="3" name="Diagram 2"/>
          <p:cNvGraphicFramePr/>
          <p:nvPr/>
        </p:nvGraphicFramePr>
        <p:xfrm>
          <a:off x="320649" y="990600"/>
          <a:ext cx="9228300" cy="53056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0" strike="noStrike" spc="-1" dirty="0">
                <a:solidFill>
                  <a:schemeClr val="bg1"/>
                </a:solidFill>
                <a:latin typeface="Arial"/>
              </a:rPr>
              <a:t>3</a:t>
            </a:r>
            <a:endParaRPr lang="en-IN" sz="1000" b="0" strike="noStrike" spc="-1" dirty="0">
              <a:solidFill>
                <a:schemeClr val="bg1"/>
              </a:solidFill>
              <a:latin typeface="Arial"/>
            </a:endParaRPr>
          </a:p>
        </p:txBody>
      </p:sp>
    </p:spTree>
    <p:extLst>
      <p:ext uri="{BB962C8B-B14F-4D97-AF65-F5344CB8AC3E}">
        <p14:creationId xmlns:p14="http://schemas.microsoft.com/office/powerpoint/2010/main" val="20165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spc="-1" dirty="0">
                <a:solidFill>
                  <a:schemeClr val="bg1"/>
                </a:solidFill>
                <a:latin typeface="Arial"/>
              </a:rPr>
              <a:t>9</a:t>
            </a:r>
            <a:endParaRPr lang="en-IN" sz="1000" b="0" strike="noStrike" spc="-1" dirty="0">
              <a:solidFill>
                <a:schemeClr val="bg1"/>
              </a:solidFill>
              <a:latin typeface="Arial"/>
            </a:endParaRPr>
          </a:p>
        </p:txBody>
      </p:sp>
      <p:sp>
        <p:nvSpPr>
          <p:cNvPr id="10" name="CustomShape 1"/>
          <p:cNvSpPr/>
          <p:nvPr/>
        </p:nvSpPr>
        <p:spPr>
          <a:xfrm>
            <a:off x="1211400" y="-26005"/>
            <a:ext cx="8036280" cy="903514"/>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nchor="b"/>
          <a:lstStyle/>
          <a:p>
            <a:pPr algn="ctr">
              <a:lnSpc>
                <a:spcPct val="100000"/>
              </a:lnSpc>
            </a:pPr>
            <a:endParaRPr lang="en-US" sz="2600" b="1" spc="-1" dirty="0">
              <a:solidFill>
                <a:srgbClr val="000000"/>
              </a:solidFill>
              <a:ea typeface="Arial"/>
            </a:endParaRPr>
          </a:p>
          <a:p>
            <a:pPr algn="ctr">
              <a:lnSpc>
                <a:spcPct val="100000"/>
              </a:lnSpc>
            </a:pPr>
            <a:endParaRPr lang="en-US" sz="2600" b="1" spc="-1" dirty="0">
              <a:solidFill>
                <a:srgbClr val="000000"/>
              </a:solidFill>
              <a:ea typeface="Arial"/>
            </a:endParaRPr>
          </a:p>
          <a:p>
            <a:pPr algn="ctr">
              <a:lnSpc>
                <a:spcPct val="100000"/>
              </a:lnSpc>
            </a:pPr>
            <a:r>
              <a:rPr lang="en-US" sz="2600" b="1" spc="-1" dirty="0">
                <a:solidFill>
                  <a:srgbClr val="000000"/>
                </a:solidFill>
                <a:ea typeface="Arial"/>
              </a:rPr>
              <a:t>Pre-requisite for buying/ selling shares in Securities Market – Trading and </a:t>
            </a:r>
            <a:r>
              <a:rPr lang="en-US" sz="2600" b="1" spc="-1" dirty="0" err="1">
                <a:solidFill>
                  <a:srgbClr val="000000"/>
                </a:solidFill>
                <a:ea typeface="Arial"/>
              </a:rPr>
              <a:t>Demat</a:t>
            </a:r>
            <a:r>
              <a:rPr lang="en-US" sz="2600" b="1" spc="-1" dirty="0">
                <a:solidFill>
                  <a:srgbClr val="000000"/>
                </a:solidFill>
                <a:ea typeface="Arial"/>
              </a:rPr>
              <a:t> Account </a:t>
            </a:r>
          </a:p>
        </p:txBody>
      </p:sp>
      <p:graphicFrame>
        <p:nvGraphicFramePr>
          <p:cNvPr id="14" name="Diagram 13"/>
          <p:cNvGraphicFramePr/>
          <p:nvPr>
            <p:extLst>
              <p:ext uri="{D42A27DB-BD31-4B8C-83A1-F6EECF244321}">
                <p14:modId xmlns:p14="http://schemas.microsoft.com/office/powerpoint/2010/main" val="2595245072"/>
              </p:ext>
            </p:extLst>
          </p:nvPr>
        </p:nvGraphicFramePr>
        <p:xfrm>
          <a:off x="381000" y="1066800"/>
          <a:ext cx="9029700" cy="467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 name="TextBox 15"/>
          <p:cNvSpPr txBox="1"/>
          <p:nvPr/>
        </p:nvSpPr>
        <p:spPr>
          <a:xfrm>
            <a:off x="459691" y="5836596"/>
            <a:ext cx="9178229" cy="369332"/>
          </a:xfrm>
          <a:prstGeom prst="rect">
            <a:avLst/>
          </a:prstGeom>
          <a:noFill/>
        </p:spPr>
        <p:txBody>
          <a:bodyPr wrap="square" rtlCol="0">
            <a:spAutoFit/>
          </a:bodyPr>
          <a:lstStyle/>
          <a:p>
            <a:r>
              <a:rPr lang="en-IN" dirty="0"/>
              <a:t>*AADHAR Card is not a compulsory document.   </a:t>
            </a:r>
          </a:p>
        </p:txBody>
      </p:sp>
      <p:pic>
        <p:nvPicPr>
          <p:cNvPr id="8" name="Picture 3"/>
          <p:cNvPicPr/>
          <p:nvPr/>
        </p:nvPicPr>
        <p:blipFill>
          <a:blip r:embed="rId8"/>
          <a:stretch/>
        </p:blipFill>
        <p:spPr>
          <a:xfrm>
            <a:off x="0" y="27180"/>
            <a:ext cx="1029600" cy="803880"/>
          </a:xfrm>
          <a:prstGeom prst="rect">
            <a:avLst/>
          </a:prstGeom>
          <a:ln>
            <a:noFill/>
          </a:ln>
        </p:spPr>
      </p:pic>
    </p:spTree>
    <p:extLst>
      <p:ext uri="{BB962C8B-B14F-4D97-AF65-F5344CB8AC3E}">
        <p14:creationId xmlns:p14="http://schemas.microsoft.com/office/powerpoint/2010/main" val="1861335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graphicEl>
                                              <a:dgm id="{BBA7C25E-2F0C-4C63-8CC6-E870DFFC9473}"/>
                                            </p:graphicEl>
                                          </p:spTgt>
                                        </p:tgtEl>
                                        <p:attrNameLst>
                                          <p:attrName>style.visibility</p:attrName>
                                        </p:attrNameLst>
                                      </p:cBhvr>
                                      <p:to>
                                        <p:strVal val="visible"/>
                                      </p:to>
                                    </p:set>
                                    <p:animEffect transition="in" filter="blinds(horizontal)">
                                      <p:cBhvr>
                                        <p:cTn id="7" dur="2000"/>
                                        <p:tgtEl>
                                          <p:spTgt spid="14">
                                            <p:graphicEl>
                                              <a:dgm id="{BBA7C25E-2F0C-4C63-8CC6-E870DFFC947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
                                            <p:graphicEl>
                                              <a:dgm id="{40D4FC6E-50E9-410F-A780-F3C049B0E7F0}"/>
                                            </p:graphicEl>
                                          </p:spTgt>
                                        </p:tgtEl>
                                        <p:attrNameLst>
                                          <p:attrName>style.visibility</p:attrName>
                                        </p:attrNameLst>
                                      </p:cBhvr>
                                      <p:to>
                                        <p:strVal val="visible"/>
                                      </p:to>
                                    </p:set>
                                    <p:animEffect transition="in" filter="blinds(horizontal)">
                                      <p:cBhvr>
                                        <p:cTn id="12" dur="2000"/>
                                        <p:tgtEl>
                                          <p:spTgt spid="14">
                                            <p:graphicEl>
                                              <a:dgm id="{40D4FC6E-50E9-410F-A780-F3C049B0E7F0}"/>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
                                            <p:graphicEl>
                                              <a:dgm id="{620370A4-EF04-43FF-91E9-3074D31D6A0D}"/>
                                            </p:graphicEl>
                                          </p:spTgt>
                                        </p:tgtEl>
                                        <p:attrNameLst>
                                          <p:attrName>style.visibility</p:attrName>
                                        </p:attrNameLst>
                                      </p:cBhvr>
                                      <p:to>
                                        <p:strVal val="visible"/>
                                      </p:to>
                                    </p:set>
                                    <p:animEffect transition="in" filter="blinds(horizontal)">
                                      <p:cBhvr>
                                        <p:cTn id="17" dur="2000"/>
                                        <p:tgtEl>
                                          <p:spTgt spid="14">
                                            <p:graphicEl>
                                              <a:dgm id="{620370A4-EF04-43FF-91E9-3074D31D6A0D}"/>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4">
                                            <p:graphicEl>
                                              <a:dgm id="{02B572DD-C41C-40C7-9F18-1339F1F8B64C}"/>
                                            </p:graphicEl>
                                          </p:spTgt>
                                        </p:tgtEl>
                                        <p:attrNameLst>
                                          <p:attrName>style.visibility</p:attrName>
                                        </p:attrNameLst>
                                      </p:cBhvr>
                                      <p:to>
                                        <p:strVal val="visible"/>
                                      </p:to>
                                    </p:set>
                                    <p:animEffect transition="in" filter="blinds(horizontal)">
                                      <p:cBhvr>
                                        <p:cTn id="22" dur="2000"/>
                                        <p:tgtEl>
                                          <p:spTgt spid="14">
                                            <p:graphicEl>
                                              <a:dgm id="{02B572DD-C41C-40C7-9F18-1339F1F8B64C}"/>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4">
                                            <p:graphicEl>
                                              <a:dgm id="{29CDFB05-5F3E-4CEB-B6F3-402753AA4156}"/>
                                            </p:graphicEl>
                                          </p:spTgt>
                                        </p:tgtEl>
                                        <p:attrNameLst>
                                          <p:attrName>style.visibility</p:attrName>
                                        </p:attrNameLst>
                                      </p:cBhvr>
                                      <p:to>
                                        <p:strVal val="visible"/>
                                      </p:to>
                                    </p:set>
                                    <p:animEffect transition="in" filter="blinds(horizontal)">
                                      <p:cBhvr>
                                        <p:cTn id="27" dur="2000"/>
                                        <p:tgtEl>
                                          <p:spTgt spid="14">
                                            <p:graphicEl>
                                              <a:dgm id="{29CDFB05-5F3E-4CEB-B6F3-402753AA4156}"/>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4">
                                            <p:graphicEl>
                                              <a:dgm id="{F43151B9-1D3C-4BAB-947F-4E1E5585264E}"/>
                                            </p:graphicEl>
                                          </p:spTgt>
                                        </p:tgtEl>
                                        <p:attrNameLst>
                                          <p:attrName>style.visibility</p:attrName>
                                        </p:attrNameLst>
                                      </p:cBhvr>
                                      <p:to>
                                        <p:strVal val="visible"/>
                                      </p:to>
                                    </p:set>
                                    <p:animEffect transition="in" filter="blinds(horizontal)">
                                      <p:cBhvr>
                                        <p:cTn id="32" dur="2000"/>
                                        <p:tgtEl>
                                          <p:spTgt spid="14">
                                            <p:graphicEl>
                                              <a:dgm id="{F43151B9-1D3C-4BAB-947F-4E1E5585264E}"/>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4">
                                            <p:graphicEl>
                                              <a:dgm id="{F4667248-1798-4115-882F-E09C4B37818A}"/>
                                            </p:graphicEl>
                                          </p:spTgt>
                                        </p:tgtEl>
                                        <p:attrNameLst>
                                          <p:attrName>style.visibility</p:attrName>
                                        </p:attrNameLst>
                                      </p:cBhvr>
                                      <p:to>
                                        <p:strVal val="visible"/>
                                      </p:to>
                                    </p:set>
                                    <p:animEffect transition="in" filter="blinds(horizontal)">
                                      <p:cBhvr>
                                        <p:cTn id="37" dur="2000"/>
                                        <p:tgtEl>
                                          <p:spTgt spid="14">
                                            <p:graphicEl>
                                              <a:dgm id="{F4667248-1798-4115-882F-E09C4B37818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CustomShape 1"/>
          <p:cNvSpPr/>
          <p:nvPr/>
        </p:nvSpPr>
        <p:spPr>
          <a:xfrm>
            <a:off x="428368" y="-77509"/>
            <a:ext cx="10127880" cy="748080"/>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nchor="b"/>
          <a:lstStyle/>
          <a:p>
            <a:pPr algn="ctr">
              <a:lnSpc>
                <a:spcPct val="90000"/>
              </a:lnSpc>
            </a:pPr>
            <a:r>
              <a:rPr lang="en-US" sz="2800" b="1" spc="-1" dirty="0">
                <a:solidFill>
                  <a:srgbClr val="000000"/>
                </a:solidFill>
                <a:ea typeface="Arial"/>
              </a:rPr>
              <a:t>Primary Market v/s Secondary Market</a:t>
            </a: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spc="-1" dirty="0">
                <a:solidFill>
                  <a:schemeClr val="bg1"/>
                </a:solidFill>
                <a:latin typeface="Arial"/>
              </a:rPr>
              <a:t>7</a:t>
            </a:r>
            <a:endParaRPr lang="en-IN" sz="1000" b="0" strike="noStrike" spc="-1" dirty="0">
              <a:solidFill>
                <a:schemeClr val="bg1"/>
              </a:solidFill>
              <a:latin typeface="Arial"/>
            </a:endParaRPr>
          </a:p>
        </p:txBody>
      </p:sp>
      <p:graphicFrame>
        <p:nvGraphicFramePr>
          <p:cNvPr id="7" name="Table 6"/>
          <p:cNvGraphicFramePr>
            <a:graphicFrameLocks noGrp="1"/>
          </p:cNvGraphicFramePr>
          <p:nvPr>
            <p:extLst>
              <p:ext uri="{D42A27DB-BD31-4B8C-83A1-F6EECF244321}">
                <p14:modId xmlns:p14="http://schemas.microsoft.com/office/powerpoint/2010/main" val="2899503876"/>
              </p:ext>
            </p:extLst>
          </p:nvPr>
        </p:nvGraphicFramePr>
        <p:xfrm>
          <a:off x="492750" y="1079938"/>
          <a:ext cx="8918011" cy="4835175"/>
        </p:xfrm>
        <a:graphic>
          <a:graphicData uri="http://schemas.openxmlformats.org/drawingml/2006/table">
            <a:tbl>
              <a:tblPr firstRow="1" bandRow="1">
                <a:tableStyleId>{073A0DAA-6AF3-43AB-8588-CEC1D06C72B9}</a:tableStyleId>
              </a:tblPr>
              <a:tblGrid>
                <a:gridCol w="1897774">
                  <a:extLst>
                    <a:ext uri="{9D8B030D-6E8A-4147-A177-3AD203B41FA5}">
                      <a16:colId xmlns:a16="http://schemas.microsoft.com/office/drawing/2014/main" val="20001"/>
                    </a:ext>
                  </a:extLst>
                </a:gridCol>
                <a:gridCol w="3344070">
                  <a:extLst>
                    <a:ext uri="{9D8B030D-6E8A-4147-A177-3AD203B41FA5}">
                      <a16:colId xmlns:a16="http://schemas.microsoft.com/office/drawing/2014/main" val="20002"/>
                    </a:ext>
                  </a:extLst>
                </a:gridCol>
                <a:gridCol w="3676167">
                  <a:extLst>
                    <a:ext uri="{9D8B030D-6E8A-4147-A177-3AD203B41FA5}">
                      <a16:colId xmlns:a16="http://schemas.microsoft.com/office/drawing/2014/main" val="20003"/>
                    </a:ext>
                  </a:extLst>
                </a:gridCol>
              </a:tblGrid>
              <a:tr h="840302">
                <a:tc>
                  <a:txBody>
                    <a:bodyPr/>
                    <a:lstStyle/>
                    <a:p>
                      <a:pPr algn="ctr"/>
                      <a:r>
                        <a:rPr lang="en-US" sz="2400" dirty="0">
                          <a:solidFill>
                            <a:schemeClr val="tx1"/>
                          </a:solidFill>
                          <a:latin typeface="Arial" panose="020B0604020202020204" pitchFamily="34" charset="0"/>
                          <a:cs typeface="Arial" panose="020B0604020202020204" pitchFamily="34" charset="0"/>
                        </a:rPr>
                        <a:t>Features</a:t>
                      </a:r>
                      <a:endParaRPr lang="en-IN" sz="2400" dirty="0">
                        <a:solidFill>
                          <a:schemeClr val="tx1"/>
                        </a:solidFill>
                        <a:latin typeface="Arial" panose="020B0604020202020204" pitchFamily="34" charset="0"/>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lang="en-US" sz="2400" dirty="0">
                          <a:solidFill>
                            <a:schemeClr val="tx1"/>
                          </a:solidFill>
                          <a:latin typeface="Arial" panose="020B0604020202020204" pitchFamily="34" charset="0"/>
                          <a:cs typeface="Arial" panose="020B0604020202020204" pitchFamily="34" charset="0"/>
                        </a:rPr>
                        <a:t>Primary Market</a:t>
                      </a:r>
                      <a:endParaRPr lang="en-IN" sz="2400" dirty="0">
                        <a:solidFill>
                          <a:schemeClr val="tx1"/>
                        </a:solidFill>
                        <a:latin typeface="Arial" panose="020B0604020202020204" pitchFamily="34" charset="0"/>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lang="en-US" sz="2400" dirty="0">
                          <a:solidFill>
                            <a:schemeClr val="tx1"/>
                          </a:solidFill>
                          <a:latin typeface="Arial" panose="020B0604020202020204" pitchFamily="34" charset="0"/>
                          <a:cs typeface="Arial" panose="020B0604020202020204" pitchFamily="34" charset="0"/>
                        </a:rPr>
                        <a:t>Secondary Market</a:t>
                      </a:r>
                      <a:endParaRPr lang="en-IN" sz="2400" dirty="0">
                        <a:solidFill>
                          <a:schemeClr val="tx1"/>
                        </a:solidFill>
                        <a:latin typeface="Arial" panose="020B0604020202020204" pitchFamily="34" charset="0"/>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0000"/>
                  </a:ext>
                </a:extLst>
              </a:tr>
              <a:tr h="695564">
                <a:tc>
                  <a:txBody>
                    <a:bodyPr/>
                    <a:lstStyle/>
                    <a:p>
                      <a:pPr algn="ctr"/>
                      <a:r>
                        <a:rPr lang="en-US" sz="1800" b="1" dirty="0">
                          <a:latin typeface="Arial" panose="020B0604020202020204" pitchFamily="34" charset="0"/>
                          <a:cs typeface="Arial" panose="020B0604020202020204" pitchFamily="34" charset="0"/>
                        </a:rPr>
                        <a:t>Definition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285750" indent="-285750" algn="just">
                        <a:buFontTx/>
                        <a:buChar char="-"/>
                      </a:pPr>
                      <a:r>
                        <a:rPr lang="en-US" sz="1800" dirty="0">
                          <a:latin typeface="Arial" panose="020B0604020202020204" pitchFamily="34" charset="0"/>
                          <a:cs typeface="Arial" panose="020B0604020202020204" pitchFamily="34" charset="0"/>
                        </a:rPr>
                        <a:t>Securities issued first time to the public.</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285750" indent="-285750" algn="just">
                        <a:buFontTx/>
                        <a:buChar char="-"/>
                      </a:pPr>
                      <a:r>
                        <a:rPr lang="en-US" sz="1800" dirty="0">
                          <a:latin typeface="Arial" panose="020B0604020202020204" pitchFamily="34" charset="0"/>
                          <a:cs typeface="Arial" panose="020B0604020202020204" pitchFamily="34" charset="0"/>
                        </a:rPr>
                        <a:t>Trading of already issued and listed securities.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507914">
                <a:tc>
                  <a:txBody>
                    <a:bodyPr/>
                    <a:lstStyle/>
                    <a:p>
                      <a:pPr algn="ctr"/>
                      <a:r>
                        <a:rPr lang="en-US" sz="1800" b="1" dirty="0">
                          <a:latin typeface="Arial" panose="020B0604020202020204" pitchFamily="34" charset="0"/>
                          <a:cs typeface="Arial" panose="020B0604020202020204" pitchFamily="34" charset="0"/>
                        </a:rPr>
                        <a:t>Also called as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285750" indent="-285750" algn="just">
                        <a:buFontTx/>
                        <a:buChar char="-"/>
                      </a:pPr>
                      <a:r>
                        <a:rPr lang="en-US" sz="1800" dirty="0">
                          <a:latin typeface="Arial" panose="020B0604020202020204" pitchFamily="34" charset="0"/>
                          <a:cs typeface="Arial" panose="020B0604020202020204" pitchFamily="34" charset="0"/>
                        </a:rPr>
                        <a:t>New Issue Market.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285750" indent="-285750" algn="just">
                        <a:buFontTx/>
                        <a:buChar char="-"/>
                      </a:pPr>
                      <a:r>
                        <a:rPr lang="en-US" sz="1800" dirty="0">
                          <a:latin typeface="Arial" panose="020B0604020202020204" pitchFamily="34" charset="0"/>
                          <a:cs typeface="Arial" panose="020B0604020202020204" pitchFamily="34" charset="0"/>
                        </a:rPr>
                        <a:t>Post Issue Market.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2"/>
                  </a:ext>
                </a:extLst>
              </a:tr>
              <a:tr h="930465">
                <a:tc>
                  <a:txBody>
                    <a:bodyPr/>
                    <a:lstStyle/>
                    <a:p>
                      <a:pPr algn="ctr"/>
                      <a:r>
                        <a:rPr lang="en-US" sz="1800" b="1" dirty="0">
                          <a:latin typeface="Arial" panose="020B0604020202020204" pitchFamily="34" charset="0"/>
                          <a:cs typeface="Arial" panose="020B0604020202020204" pitchFamily="34" charset="0"/>
                        </a:rPr>
                        <a:t>Price</a:t>
                      </a:r>
                      <a:r>
                        <a:rPr lang="en-US" sz="1800" b="1" baseline="0" dirty="0">
                          <a:latin typeface="Arial" panose="020B0604020202020204" pitchFamily="34" charset="0"/>
                          <a:cs typeface="Arial" panose="020B0604020202020204" pitchFamily="34" charset="0"/>
                        </a:rPr>
                        <a:t> Determination</a:t>
                      </a:r>
                      <a:endParaRPr lang="en-US" sz="1800" b="1" dirty="0">
                        <a:latin typeface="Arial" panose="020B0604020202020204" pitchFamily="34" charset="0"/>
                        <a:cs typeface="Arial" panose="020B0604020202020204"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285750" indent="-285750" algn="just">
                        <a:buFontTx/>
                        <a:buChar char="-"/>
                      </a:pPr>
                      <a:r>
                        <a:rPr lang="en-US" sz="1800" dirty="0">
                          <a:latin typeface="Arial" panose="020B0604020202020204" pitchFamily="34" charset="0"/>
                          <a:cs typeface="Arial" panose="020B0604020202020204" pitchFamily="34" charset="0"/>
                        </a:rPr>
                        <a:t>By Issuer Company in </a:t>
                      </a:r>
                      <a:r>
                        <a:rPr lang="en-US" sz="1800" kern="1200" dirty="0">
                          <a:solidFill>
                            <a:schemeClr val="dk1"/>
                          </a:solidFill>
                          <a:latin typeface="Arial" panose="020B0604020202020204" pitchFamily="34" charset="0"/>
                          <a:ea typeface="+mn-ea"/>
                          <a:cs typeface="Arial" panose="020B0604020202020204" pitchFamily="34" charset="0"/>
                        </a:rPr>
                        <a:t>consultation</a:t>
                      </a:r>
                      <a:r>
                        <a:rPr lang="en-US" sz="1800" dirty="0">
                          <a:latin typeface="Arial" panose="020B0604020202020204" pitchFamily="34" charset="0"/>
                          <a:cs typeface="Arial" panose="020B0604020202020204" pitchFamily="34" charset="0"/>
                        </a:rPr>
                        <a:t> with Merchant</a:t>
                      </a:r>
                      <a:r>
                        <a:rPr lang="en-US" sz="1800" baseline="0" dirty="0">
                          <a:latin typeface="Arial" panose="020B0604020202020204" pitchFamily="34" charset="0"/>
                          <a:cs typeface="Arial" panose="020B0604020202020204" pitchFamily="34" charset="0"/>
                        </a:rPr>
                        <a:t> Bankers.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285750" indent="-285750" algn="just">
                        <a:buFontTx/>
                        <a:buChar char="-"/>
                      </a:pPr>
                      <a:r>
                        <a:rPr lang="en-US" sz="1800" dirty="0">
                          <a:latin typeface="Arial" panose="020B0604020202020204" pitchFamily="34" charset="0"/>
                          <a:cs typeface="Arial" panose="020B0604020202020204" pitchFamily="34" charset="0"/>
                        </a:rPr>
                        <a:t>Supply and Demand Forces of Market.</a:t>
                      </a:r>
                    </a:p>
                    <a:p>
                      <a:pPr marL="0" indent="0" algn="just">
                        <a:buFontTx/>
                        <a:buNone/>
                      </a:pPr>
                      <a:endParaRPr lang="en-US" sz="1800" dirty="0">
                        <a:latin typeface="Arial" panose="020B0604020202020204" pitchFamily="34" charset="0"/>
                        <a:cs typeface="Arial" panose="020B0604020202020204"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3"/>
                  </a:ext>
                </a:extLst>
              </a:tr>
              <a:tr h="644168">
                <a:tc>
                  <a:txBody>
                    <a:bodyPr/>
                    <a:lstStyle/>
                    <a:p>
                      <a:pPr algn="ctr"/>
                      <a:r>
                        <a:rPr lang="en-US" sz="1800" b="1" dirty="0">
                          <a:latin typeface="Arial" panose="020B0604020202020204" pitchFamily="34" charset="0"/>
                          <a:cs typeface="Arial" panose="020B0604020202020204" pitchFamily="34" charset="0"/>
                        </a:rPr>
                        <a:t>Key</a:t>
                      </a:r>
                      <a:r>
                        <a:rPr lang="en-US" sz="1800" b="1" baseline="0" dirty="0">
                          <a:latin typeface="Arial" panose="020B0604020202020204" pitchFamily="34" charset="0"/>
                          <a:cs typeface="Arial" panose="020B0604020202020204" pitchFamily="34" charset="0"/>
                        </a:rPr>
                        <a:t> </a:t>
                      </a:r>
                      <a:r>
                        <a:rPr lang="en-US" sz="1800" b="1" dirty="0">
                          <a:latin typeface="Arial" panose="020B0604020202020204" pitchFamily="34" charset="0"/>
                          <a:cs typeface="Arial" panose="020B0604020202020204" pitchFamily="34" charset="0"/>
                        </a:rPr>
                        <a:t>Intermediaries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285750" indent="-285750" algn="just">
                        <a:buFontTx/>
                        <a:buChar char="-"/>
                      </a:pPr>
                      <a:r>
                        <a:rPr lang="en-US" sz="1800" dirty="0">
                          <a:latin typeface="Arial" panose="020B0604020202020204" pitchFamily="34" charset="0"/>
                          <a:cs typeface="Arial" panose="020B0604020202020204" pitchFamily="34" charset="0"/>
                        </a:rPr>
                        <a:t>Merchant Bankers and RTAs</a:t>
                      </a:r>
                    </a:p>
                    <a:p>
                      <a:pPr marL="0" indent="0" algn="just">
                        <a:buFontTx/>
                        <a:buNone/>
                      </a:pPr>
                      <a:endParaRPr lang="en-US" sz="1800" dirty="0">
                        <a:latin typeface="Arial" panose="020B0604020202020204" pitchFamily="34" charset="0"/>
                        <a:cs typeface="Arial" panose="020B0604020202020204"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285750" indent="-285750" algn="just">
                        <a:buFontTx/>
                        <a:buChar char="-"/>
                      </a:pPr>
                      <a:r>
                        <a:rPr lang="en-US" sz="1800" dirty="0">
                          <a:latin typeface="Arial" panose="020B0604020202020204" pitchFamily="34" charset="0"/>
                          <a:cs typeface="Arial" panose="020B0604020202020204" pitchFamily="34" charset="0"/>
                        </a:rPr>
                        <a:t>Stock Brokers and</a:t>
                      </a:r>
                      <a:r>
                        <a:rPr lang="en-US" sz="1800" baseline="0" dirty="0">
                          <a:latin typeface="Arial" panose="020B0604020202020204" pitchFamily="34" charset="0"/>
                          <a:cs typeface="Arial" panose="020B0604020202020204" pitchFamily="34" charset="0"/>
                        </a:rPr>
                        <a:t> DPs.</a:t>
                      </a:r>
                    </a:p>
                    <a:p>
                      <a:pPr marL="0" indent="0" algn="just">
                        <a:buFontTx/>
                        <a:buNone/>
                      </a:pPr>
                      <a:endParaRPr lang="en-US" sz="1800" dirty="0">
                        <a:latin typeface="Arial" panose="020B0604020202020204" pitchFamily="34" charset="0"/>
                        <a:cs typeface="Arial" panose="020B0604020202020204"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4"/>
                  </a:ext>
                </a:extLst>
              </a:tr>
              <a:tr h="1216762">
                <a:tc>
                  <a:txBody>
                    <a:bodyPr/>
                    <a:lstStyle/>
                    <a:p>
                      <a:pPr algn="ctr"/>
                      <a:r>
                        <a:rPr lang="en-US" sz="1800" b="1" dirty="0">
                          <a:latin typeface="Arial" panose="020B0604020202020204" pitchFamily="34" charset="0"/>
                          <a:cs typeface="Arial" panose="020B0604020202020204" pitchFamily="34" charset="0"/>
                        </a:rPr>
                        <a:t>Purpose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285750" indent="-285750" algn="just">
                        <a:buFontTx/>
                        <a:buChar char="-"/>
                      </a:pPr>
                      <a:r>
                        <a:rPr lang="en-US" sz="1800" dirty="0">
                          <a:latin typeface="Arial" panose="020B0604020202020204" pitchFamily="34" charset="0"/>
                          <a:cs typeface="Arial" panose="020B0604020202020204" pitchFamily="34" charset="0"/>
                        </a:rPr>
                        <a:t>Raise capital for expansion, diversification, etc.</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285750" indent="-285750" algn="just">
                        <a:buFontTx/>
                        <a:buChar char="-"/>
                      </a:pPr>
                      <a:r>
                        <a:rPr lang="en-US" sz="1800" dirty="0">
                          <a:latin typeface="Arial" panose="020B0604020202020204" pitchFamily="34" charset="0"/>
                          <a:cs typeface="Arial" panose="020B0604020202020204" pitchFamily="34" charset="0"/>
                        </a:rPr>
                        <a:t>Trading of securities.</a:t>
                      </a:r>
                    </a:p>
                    <a:p>
                      <a:pPr marL="285750" indent="-285750" algn="just">
                        <a:buFontTx/>
                        <a:buChar char="-"/>
                      </a:pPr>
                      <a:r>
                        <a:rPr lang="en-US" sz="1800" dirty="0">
                          <a:latin typeface="Arial" panose="020B0604020202020204" pitchFamily="34" charset="0"/>
                          <a:cs typeface="Arial" panose="020B0604020202020204" pitchFamily="34" charset="0"/>
                        </a:rPr>
                        <a:t>Providing liquidity to investors.</a:t>
                      </a:r>
                    </a:p>
                    <a:p>
                      <a:pPr marL="285750" indent="-285750" algn="just">
                        <a:buFontTx/>
                        <a:buChar char="-"/>
                      </a:pPr>
                      <a:r>
                        <a:rPr lang="en-US" sz="1800" dirty="0">
                          <a:latin typeface="Arial" panose="020B0604020202020204" pitchFamily="34" charset="0"/>
                          <a:cs typeface="Arial" panose="020B0604020202020204" pitchFamily="34" charset="0"/>
                        </a:rPr>
                        <a:t>Raising further capital for expansion.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6"/>
                  </a:ext>
                </a:extLst>
              </a:tr>
            </a:tbl>
          </a:graphicData>
        </a:graphic>
      </p:graphicFrame>
      <p:pic>
        <p:nvPicPr>
          <p:cNvPr id="9" name="Picture 3"/>
          <p:cNvPicPr/>
          <p:nvPr/>
        </p:nvPicPr>
        <p:blipFill>
          <a:blip r:embed="rId2"/>
          <a:stretch/>
        </p:blipFill>
        <p:spPr>
          <a:xfrm>
            <a:off x="0" y="27180"/>
            <a:ext cx="1029600" cy="803880"/>
          </a:xfrm>
          <a:prstGeom prst="rect">
            <a:avLst/>
          </a:prstGeom>
          <a:ln>
            <a:noFill/>
          </a:ln>
        </p:spPr>
      </p:pic>
    </p:spTree>
    <p:extLst>
      <p:ext uri="{BB962C8B-B14F-4D97-AF65-F5344CB8AC3E}">
        <p14:creationId xmlns:p14="http://schemas.microsoft.com/office/powerpoint/2010/main" val="2312308927"/>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A7A7A7"/>
      </a:dk2>
      <a:lt2>
        <a:srgbClr val="535353"/>
      </a:lt2>
      <a:accent1>
        <a:srgbClr val="00CC99"/>
      </a:accent1>
      <a:accent2>
        <a:srgbClr val="3333CC"/>
      </a:accent2>
      <a:accent3>
        <a:srgbClr val="9BBB59"/>
      </a:accent3>
      <a:accent4>
        <a:srgbClr val="8064A2"/>
      </a:accent4>
      <a:accent5>
        <a:srgbClr val="4BACC6"/>
      </a:accent5>
      <a:accent6>
        <a:srgbClr val="F79646"/>
      </a:accent6>
      <a:hlink>
        <a:srgbClr val="0000FF"/>
      </a:hlink>
      <a:folHlink>
        <a:srgbClr val="FF00F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Klassify>
  <SNO>2</SNO>
  <KDate>2020-12-21 14:15:17</KDate>
  <Classification>SEBI-INTERNAL</Classification>
  <HostName>MUM0111192</HostName>
  <Domain_User>SEBINT/1192</Domain_User>
  <IPAdd>10.88.98.242</IPAdd>
  <FilePath>C:\Users\1192\AppData\Roaming\Klassify\34398\PPT-1 Introduction to Securities Markets.pptx</FilePath>
  <KID>E4B97AF59085637269649180931804</KID>
</Klassify>
</file>

<file path=customXml/item2.xml><?xml version="1.0" encoding="utf-8"?>
<Klassify>
  <SNO>1</SNO>
  <KDate>2020-06-05 14:41:58</KDate>
  <Classification>SEBI-INTERNAL</Classification>
  <HostName>MUM0111392A</HostName>
  <Domain_User>SEBINT/1392</Domain_User>
  <IPAdd>10.88.98.23</IPAdd>
  <FilePath>C:\Users\1392\Downloads\PPT for webinar May 30 2020 (1).pptx</FilePath>
  <KID>E4B97AF59085637269649180931804</KID>
  <UniqueName/>
  <Suggested/>
  <Justification/>
</Klassify>
</file>

<file path=customXml/item3.xml>
</file>

<file path=customXml/itemProps1.xml><?xml version="1.0" encoding="utf-8"?>
<ds:datastoreItem xmlns:ds="http://schemas.openxmlformats.org/officeDocument/2006/customXml" ds:itemID="{D7543C77-5EBC-46F2-AC21-5D702358D3EF}">
  <ds:schemaRefs/>
</ds:datastoreItem>
</file>

<file path=customXml/itemProps2.xml><?xml version="1.0" encoding="utf-8"?>
<ds:datastoreItem xmlns:ds="http://schemas.openxmlformats.org/officeDocument/2006/customXml" ds:itemID="{14C044F2-5146-49E2-A5CC-AE0B4F587A77}">
  <ds:schemaRefs/>
</ds:datastoreItem>
</file>

<file path=customXml/itemProps3.xml><?xml version="1.0" encoding="utf-8"?>
<ds:datastoreItem xmlns:ds="http://schemas.openxmlformats.org/officeDocument/2006/customXml" ds:itemID="{B7B3F486-9430-44C9-8CC3-B0DABE3A3F0B}"/>
</file>

<file path=docProps/app.xml><?xml version="1.0" encoding="utf-8"?>
<Properties xmlns="http://schemas.openxmlformats.org/officeDocument/2006/extended-properties" xmlns:vt="http://schemas.openxmlformats.org/officeDocument/2006/docPropsVTypes">
  <Template/>
  <TotalTime>6885</TotalTime>
  <Words>3580</Words>
  <Application>Microsoft Office PowerPoint</Application>
  <PresentationFormat>A4 Paper (210x297 mm)</PresentationFormat>
  <Paragraphs>748</Paragraphs>
  <Slides>50</Slides>
  <Notes>6</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50</vt:i4>
      </vt:variant>
    </vt:vector>
  </HeadingPairs>
  <TitlesOfParts>
    <vt:vector size="61" baseType="lpstr">
      <vt:lpstr>Arial</vt:lpstr>
      <vt:lpstr>Calibri</vt:lpstr>
      <vt:lpstr>Courier New</vt:lpstr>
      <vt:lpstr>StarSymbol</vt:lpstr>
      <vt:lpstr>Symbol</vt:lpstr>
      <vt:lpstr>Wingdings</vt:lpstr>
      <vt:lpstr>Wingdings 3</vt:lpstr>
      <vt:lpstr>Office Theme</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Pre-requisites for buying/ selling shares   in Securities market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is a Mutual Fund?</vt:lpstr>
      <vt:lpstr>Why Mutual Fund?</vt:lpstr>
      <vt:lpstr>Major Development and Investor Protection Measures of SEBI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DELL</dc:creator>
  <dc:description/>
  <cp:lastModifiedBy>Marlon Correia</cp:lastModifiedBy>
  <cp:revision>194</cp:revision>
  <cp:lastPrinted>2020-11-09T11:31:00Z</cp:lastPrinted>
  <dcterms:modified xsi:type="dcterms:W3CDTF">2021-09-08T10:15:20Z</dcterms:modified>
  <dc:language>en-IN</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A4 Paper (210x297 mm)</vt:lpwstr>
  </property>
  <property fmtid="{D5CDD505-2E9C-101B-9397-08002B2CF9AE}" pid="9" name="ScaleCrop">
    <vt:bool>false</vt:bool>
  </property>
  <property fmtid="{D5CDD505-2E9C-101B-9397-08002B2CF9AE}" pid="10" name="ShareDoc">
    <vt:bool>false</vt:bool>
  </property>
  <property fmtid="{D5CDD505-2E9C-101B-9397-08002B2CF9AE}" pid="11" name="Slides">
    <vt:i4>18</vt:i4>
  </property>
  <property fmtid="{D5CDD505-2E9C-101B-9397-08002B2CF9AE}" pid="12" name="Rules">
    <vt:lpwstr/>
  </property>
  <property fmtid="{D5CDD505-2E9C-101B-9397-08002B2CF9AE}" pid="13" name="Classification">
    <vt:lpwstr>SEBI-INTERNAL</vt:lpwstr>
  </property>
  <property fmtid="{D5CDD505-2E9C-101B-9397-08002B2CF9AE}" pid="14" name="KID">
    <vt:lpwstr>E4B97AF59085637269649180931804</vt:lpwstr>
  </property>
</Properties>
</file>